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6" r:id="rId6"/>
    <p:sldId id="268" r:id="rId7"/>
    <p:sldId id="269" r:id="rId8"/>
    <p:sldId id="270" r:id="rId9"/>
    <p:sldId id="271" r:id="rId10"/>
    <p:sldId id="267"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79" autoAdjust="0"/>
    <p:restoredTop sz="96374" autoAdjust="0"/>
  </p:normalViewPr>
  <p:slideViewPr>
    <p:cSldViewPr snapToGrid="0">
      <p:cViewPr>
        <p:scale>
          <a:sx n="150" d="100"/>
          <a:sy n="150" d="100"/>
        </p:scale>
        <p:origin x="1344" y="-36"/>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CDCCD602-0E53-4DB7-B672-EAB3BC412255}"/>
    <pc:docChg chg="undo custSel addSld delSld modSld">
      <pc:chgData name="de-Jesus-Oliveira Victor-Adriel" userId="a708fc36-3c1b-42ab-b5e9-2e1fa3c6605e" providerId="ADAL" clId="{CDCCD602-0E53-4DB7-B672-EAB3BC412255}" dt="2023-06-05T15:40:45.630" v="152" actId="207"/>
      <pc:docMkLst>
        <pc:docMk/>
      </pc:docMkLst>
      <pc:sldChg chg="del">
        <pc:chgData name="de-Jesus-Oliveira Victor-Adriel" userId="a708fc36-3c1b-42ab-b5e9-2e1fa3c6605e" providerId="ADAL" clId="{CDCCD602-0E53-4DB7-B672-EAB3BC412255}" dt="2023-06-04T15:25:54.489" v="8" actId="47"/>
        <pc:sldMkLst>
          <pc:docMk/>
          <pc:sldMk cId="2988456279" sldId="265"/>
        </pc:sldMkLst>
      </pc:sldChg>
      <pc:sldChg chg="modSp mod">
        <pc:chgData name="de-Jesus-Oliveira Victor-Adriel" userId="a708fc36-3c1b-42ab-b5e9-2e1fa3c6605e" providerId="ADAL" clId="{CDCCD602-0E53-4DB7-B672-EAB3BC412255}" dt="2023-06-04T15:41:09.161" v="137" actId="33553"/>
        <pc:sldMkLst>
          <pc:docMk/>
          <pc:sldMk cId="1717017816" sldId="266"/>
        </pc:sldMkLst>
        <pc:spChg chg="mod">
          <ac:chgData name="de-Jesus-Oliveira Victor-Adriel" userId="a708fc36-3c1b-42ab-b5e9-2e1fa3c6605e" providerId="ADAL" clId="{CDCCD602-0E53-4DB7-B672-EAB3BC412255}" dt="2023-06-04T15:41:09.161" v="137" actId="33553"/>
          <ac:spMkLst>
            <pc:docMk/>
            <pc:sldMk cId="1717017816" sldId="266"/>
            <ac:spMk id="3" creationId="{2E20D51C-33CF-A277-EF5C-E03D9DA06522}"/>
          </ac:spMkLst>
        </pc:spChg>
        <pc:picChg chg="mod">
          <ac:chgData name="de-Jesus-Oliveira Victor-Adriel" userId="a708fc36-3c1b-42ab-b5e9-2e1fa3c6605e" providerId="ADAL" clId="{CDCCD602-0E53-4DB7-B672-EAB3BC412255}" dt="2023-06-04T15:26:13.257" v="11" actId="962"/>
          <ac:picMkLst>
            <pc:docMk/>
            <pc:sldMk cId="1717017816" sldId="266"/>
            <ac:picMk id="4" creationId="{2EB10971-A7A0-4F60-8D4A-4B8950F4D157}"/>
          </ac:picMkLst>
        </pc:picChg>
        <pc:picChg chg="mod">
          <ac:chgData name="de-Jesus-Oliveira Victor-Adriel" userId="a708fc36-3c1b-42ab-b5e9-2e1fa3c6605e" providerId="ADAL" clId="{CDCCD602-0E53-4DB7-B672-EAB3BC412255}" dt="2023-06-04T15:26:13.257" v="11" actId="962"/>
          <ac:picMkLst>
            <pc:docMk/>
            <pc:sldMk cId="1717017816" sldId="266"/>
            <ac:picMk id="5" creationId="{46516F5D-8C5D-4C79-3692-E08AAB1FD8B5}"/>
          </ac:picMkLst>
        </pc:picChg>
      </pc:sldChg>
      <pc:sldChg chg="modSp mod">
        <pc:chgData name="de-Jesus-Oliveira Victor-Adriel" userId="a708fc36-3c1b-42ab-b5e9-2e1fa3c6605e" providerId="ADAL" clId="{CDCCD602-0E53-4DB7-B672-EAB3BC412255}" dt="2023-06-04T15:41:45.655" v="144" actId="33553"/>
        <pc:sldMkLst>
          <pc:docMk/>
          <pc:sldMk cId="171183961" sldId="267"/>
        </pc:sldMkLst>
        <pc:spChg chg="mod">
          <ac:chgData name="de-Jesus-Oliveira Victor-Adriel" userId="a708fc36-3c1b-42ab-b5e9-2e1fa3c6605e" providerId="ADAL" clId="{CDCCD602-0E53-4DB7-B672-EAB3BC412255}" dt="2023-06-04T15:41:45.655" v="144" actId="33553"/>
          <ac:spMkLst>
            <pc:docMk/>
            <pc:sldMk cId="171183961" sldId="267"/>
            <ac:spMk id="3" creationId="{71D4894D-6AB9-B115-8F2A-CC5FB193928B}"/>
          </ac:spMkLst>
        </pc:spChg>
      </pc:sldChg>
      <pc:sldChg chg="addSp delSp modSp mod">
        <pc:chgData name="de-Jesus-Oliveira Victor-Adriel" userId="a708fc36-3c1b-42ab-b5e9-2e1fa3c6605e" providerId="ADAL" clId="{CDCCD602-0E53-4DB7-B672-EAB3BC412255}" dt="2023-06-04T15:41:58.220" v="145" actId="33553"/>
        <pc:sldMkLst>
          <pc:docMk/>
          <pc:sldMk cId="2478332003" sldId="268"/>
        </pc:sldMkLst>
        <pc:spChg chg="add mod topLvl">
          <ac:chgData name="de-Jesus-Oliveira Victor-Adriel" userId="a708fc36-3c1b-42ab-b5e9-2e1fa3c6605e" providerId="ADAL" clId="{CDCCD602-0E53-4DB7-B672-EAB3BC412255}" dt="2023-06-04T15:30:51.483" v="58" actId="164"/>
          <ac:spMkLst>
            <pc:docMk/>
            <pc:sldMk cId="2478332003" sldId="268"/>
            <ac:spMk id="4" creationId="{3E515294-719D-FFF3-BEC4-B84E68513EB0}"/>
          </ac:spMkLst>
        </pc:spChg>
        <pc:spChg chg="add del mod">
          <ac:chgData name="de-Jesus-Oliveira Victor-Adriel" userId="a708fc36-3c1b-42ab-b5e9-2e1fa3c6605e" providerId="ADAL" clId="{CDCCD602-0E53-4DB7-B672-EAB3BC412255}" dt="2023-06-04T15:28:00.959" v="26" actId="478"/>
          <ac:spMkLst>
            <pc:docMk/>
            <pc:sldMk cId="2478332003" sldId="268"/>
            <ac:spMk id="5" creationId="{AC1B2D91-A521-3DF6-7BAA-BEA89BAF07F5}"/>
          </ac:spMkLst>
        </pc:spChg>
        <pc:spChg chg="add mod ord modVis">
          <ac:chgData name="de-Jesus-Oliveira Victor-Adriel" userId="a708fc36-3c1b-42ab-b5e9-2e1fa3c6605e" providerId="ADAL" clId="{CDCCD602-0E53-4DB7-B672-EAB3BC412255}" dt="2023-06-04T15:30:58.747" v="60" actId="33935"/>
          <ac:spMkLst>
            <pc:docMk/>
            <pc:sldMk cId="2478332003" sldId="268"/>
            <ac:spMk id="6" creationId="{4E56189B-0A22-3B5A-6480-7E7215B2995F}"/>
          </ac:spMkLst>
        </pc:spChg>
        <pc:spChg chg="add mod topLvl">
          <ac:chgData name="de-Jesus-Oliveira Victor-Adriel" userId="a708fc36-3c1b-42ab-b5e9-2e1fa3c6605e" providerId="ADAL" clId="{CDCCD602-0E53-4DB7-B672-EAB3BC412255}" dt="2023-06-04T15:30:51.483" v="58" actId="164"/>
          <ac:spMkLst>
            <pc:docMk/>
            <pc:sldMk cId="2478332003" sldId="268"/>
            <ac:spMk id="7" creationId="{4442E0F9-5E0F-D547-0DB4-051C650F2A09}"/>
          </ac:spMkLst>
        </pc:spChg>
        <pc:spChg chg="add mod ord modVis">
          <ac:chgData name="de-Jesus-Oliveira Victor-Adriel" userId="a708fc36-3c1b-42ab-b5e9-2e1fa3c6605e" providerId="ADAL" clId="{CDCCD602-0E53-4DB7-B672-EAB3BC412255}" dt="2023-06-04T15:30:58.747" v="60" actId="33935"/>
          <ac:spMkLst>
            <pc:docMk/>
            <pc:sldMk cId="2478332003" sldId="268"/>
            <ac:spMk id="8" creationId="{7E34712E-ACF5-0927-C804-56293F98F80F}"/>
          </ac:spMkLst>
        </pc:spChg>
        <pc:spChg chg="add mod topLvl">
          <ac:chgData name="de-Jesus-Oliveira Victor-Adriel" userId="a708fc36-3c1b-42ab-b5e9-2e1fa3c6605e" providerId="ADAL" clId="{CDCCD602-0E53-4DB7-B672-EAB3BC412255}" dt="2023-06-04T15:30:51.483" v="58" actId="164"/>
          <ac:spMkLst>
            <pc:docMk/>
            <pc:sldMk cId="2478332003" sldId="268"/>
            <ac:spMk id="9" creationId="{26C4913D-D654-72FB-5A6D-CB6035D43588}"/>
          </ac:spMkLst>
        </pc:spChg>
        <pc:spChg chg="add mod ord modVis">
          <ac:chgData name="de-Jesus-Oliveira Victor-Adriel" userId="a708fc36-3c1b-42ab-b5e9-2e1fa3c6605e" providerId="ADAL" clId="{CDCCD602-0E53-4DB7-B672-EAB3BC412255}" dt="2023-06-04T15:30:58.747" v="60" actId="33935"/>
          <ac:spMkLst>
            <pc:docMk/>
            <pc:sldMk cId="2478332003" sldId="268"/>
            <ac:spMk id="10" creationId="{46A6E872-0F18-FFD8-4EBA-9FC87A412A15}"/>
          </ac:spMkLst>
        </pc:spChg>
        <pc:spChg chg="add mod topLvl">
          <ac:chgData name="de-Jesus-Oliveira Victor-Adriel" userId="a708fc36-3c1b-42ab-b5e9-2e1fa3c6605e" providerId="ADAL" clId="{CDCCD602-0E53-4DB7-B672-EAB3BC412255}" dt="2023-06-04T15:30:51.483" v="58" actId="164"/>
          <ac:spMkLst>
            <pc:docMk/>
            <pc:sldMk cId="2478332003" sldId="268"/>
            <ac:spMk id="11" creationId="{7CC27C4A-E29C-BFDF-46D4-D01B844D5545}"/>
          </ac:spMkLst>
        </pc:spChg>
        <pc:spChg chg="add mod ord modVis">
          <ac:chgData name="de-Jesus-Oliveira Victor-Adriel" userId="a708fc36-3c1b-42ab-b5e9-2e1fa3c6605e" providerId="ADAL" clId="{CDCCD602-0E53-4DB7-B672-EAB3BC412255}" dt="2023-06-04T15:30:58.747" v="60" actId="33935"/>
          <ac:spMkLst>
            <pc:docMk/>
            <pc:sldMk cId="2478332003" sldId="268"/>
            <ac:spMk id="12" creationId="{AE52E890-B64E-48F3-3683-DF86FFE2C084}"/>
          </ac:spMkLst>
        </pc:spChg>
        <pc:spChg chg="add mod topLvl">
          <ac:chgData name="de-Jesus-Oliveira Victor-Adriel" userId="a708fc36-3c1b-42ab-b5e9-2e1fa3c6605e" providerId="ADAL" clId="{CDCCD602-0E53-4DB7-B672-EAB3BC412255}" dt="2023-06-04T15:30:51.483" v="58" actId="164"/>
          <ac:spMkLst>
            <pc:docMk/>
            <pc:sldMk cId="2478332003" sldId="268"/>
            <ac:spMk id="13" creationId="{0D3DB90D-3FC2-E4E0-B522-06157154CCAE}"/>
          </ac:spMkLst>
        </pc:spChg>
        <pc:spChg chg="add mod ord modVis">
          <ac:chgData name="de-Jesus-Oliveira Victor-Adriel" userId="a708fc36-3c1b-42ab-b5e9-2e1fa3c6605e" providerId="ADAL" clId="{CDCCD602-0E53-4DB7-B672-EAB3BC412255}" dt="2023-06-04T15:30:58.747" v="60" actId="33935"/>
          <ac:spMkLst>
            <pc:docMk/>
            <pc:sldMk cId="2478332003" sldId="268"/>
            <ac:spMk id="14" creationId="{0AB4809B-E597-C522-32BA-6C89D11251A0}"/>
          </ac:spMkLst>
        </pc:spChg>
        <pc:spChg chg="add mod topLvl">
          <ac:chgData name="de-Jesus-Oliveira Victor-Adriel" userId="a708fc36-3c1b-42ab-b5e9-2e1fa3c6605e" providerId="ADAL" clId="{CDCCD602-0E53-4DB7-B672-EAB3BC412255}" dt="2023-06-04T15:30:51.483" v="58" actId="164"/>
          <ac:spMkLst>
            <pc:docMk/>
            <pc:sldMk cId="2478332003" sldId="268"/>
            <ac:spMk id="15" creationId="{D413DB69-52CA-06E0-7E9E-BEB8BA1A5589}"/>
          </ac:spMkLst>
        </pc:spChg>
        <pc:spChg chg="add mod ord modVis">
          <ac:chgData name="de-Jesus-Oliveira Victor-Adriel" userId="a708fc36-3c1b-42ab-b5e9-2e1fa3c6605e" providerId="ADAL" clId="{CDCCD602-0E53-4DB7-B672-EAB3BC412255}" dt="2023-06-04T15:30:58.747" v="60" actId="33935"/>
          <ac:spMkLst>
            <pc:docMk/>
            <pc:sldMk cId="2478332003" sldId="268"/>
            <ac:spMk id="16" creationId="{5182FA86-8FC2-2461-36A5-325A96E6FB83}"/>
          </ac:spMkLst>
        </pc:spChg>
        <pc:spChg chg="add mod topLvl">
          <ac:chgData name="de-Jesus-Oliveira Victor-Adriel" userId="a708fc36-3c1b-42ab-b5e9-2e1fa3c6605e" providerId="ADAL" clId="{CDCCD602-0E53-4DB7-B672-EAB3BC412255}" dt="2023-06-04T15:30:51.483" v="58" actId="164"/>
          <ac:spMkLst>
            <pc:docMk/>
            <pc:sldMk cId="2478332003" sldId="268"/>
            <ac:spMk id="17" creationId="{EA71D339-7561-17A9-E427-103C1155A80B}"/>
          </ac:spMkLst>
        </pc:spChg>
        <pc:spChg chg="add mod ord modVis">
          <ac:chgData name="de-Jesus-Oliveira Victor-Adriel" userId="a708fc36-3c1b-42ab-b5e9-2e1fa3c6605e" providerId="ADAL" clId="{CDCCD602-0E53-4DB7-B672-EAB3BC412255}" dt="2023-06-04T15:41:58.220" v="145" actId="33553"/>
          <ac:spMkLst>
            <pc:docMk/>
            <pc:sldMk cId="2478332003" sldId="268"/>
            <ac:spMk id="18" creationId="{128ED9CA-54AD-8602-2336-D59633470F02}"/>
          </ac:spMkLst>
        </pc:spChg>
        <pc:spChg chg="add mod topLvl">
          <ac:chgData name="de-Jesus-Oliveira Victor-Adriel" userId="a708fc36-3c1b-42ab-b5e9-2e1fa3c6605e" providerId="ADAL" clId="{CDCCD602-0E53-4DB7-B672-EAB3BC412255}" dt="2023-06-04T15:30:51.483" v="58" actId="164"/>
          <ac:spMkLst>
            <pc:docMk/>
            <pc:sldMk cId="2478332003" sldId="268"/>
            <ac:spMk id="19" creationId="{BEAE3F7F-2AB1-4395-BC8F-46C01D94AA92}"/>
          </ac:spMkLst>
        </pc:spChg>
        <pc:spChg chg="add mod ord modVis">
          <ac:chgData name="de-Jesus-Oliveira Victor-Adriel" userId="a708fc36-3c1b-42ab-b5e9-2e1fa3c6605e" providerId="ADAL" clId="{CDCCD602-0E53-4DB7-B672-EAB3BC412255}" dt="2023-06-04T15:30:58.747" v="60" actId="33935"/>
          <ac:spMkLst>
            <pc:docMk/>
            <pc:sldMk cId="2478332003" sldId="268"/>
            <ac:spMk id="20" creationId="{D0343C4C-BFFD-2F9F-204E-B06C535660A9}"/>
          </ac:spMkLst>
        </pc:spChg>
        <pc:spChg chg="add mod ord">
          <ac:chgData name="de-Jesus-Oliveira Victor-Adriel" userId="a708fc36-3c1b-42ab-b5e9-2e1fa3c6605e" providerId="ADAL" clId="{CDCCD602-0E53-4DB7-B672-EAB3BC412255}" dt="2023-06-04T15:30:51.483" v="58" actId="164"/>
          <ac:spMkLst>
            <pc:docMk/>
            <pc:sldMk cId="2478332003" sldId="268"/>
            <ac:spMk id="21" creationId="{75D14A7B-7C45-C5A7-B004-E4FD18E8B9FC}"/>
          </ac:spMkLst>
        </pc:spChg>
        <pc:spChg chg="add mod ord modVis">
          <ac:chgData name="de-Jesus-Oliveira Victor-Adriel" userId="a708fc36-3c1b-42ab-b5e9-2e1fa3c6605e" providerId="ADAL" clId="{CDCCD602-0E53-4DB7-B672-EAB3BC412255}" dt="2023-06-04T15:30:58.747" v="60" actId="33935"/>
          <ac:spMkLst>
            <pc:docMk/>
            <pc:sldMk cId="2478332003" sldId="268"/>
            <ac:spMk id="22" creationId="{D5A37912-DF1C-BC6C-2E59-3668E0939023}"/>
          </ac:spMkLst>
        </pc:spChg>
        <pc:spChg chg="add mod topLvl">
          <ac:chgData name="de-Jesus-Oliveira Victor-Adriel" userId="a708fc36-3c1b-42ab-b5e9-2e1fa3c6605e" providerId="ADAL" clId="{CDCCD602-0E53-4DB7-B672-EAB3BC412255}" dt="2023-06-04T15:30:51.483" v="58" actId="164"/>
          <ac:spMkLst>
            <pc:docMk/>
            <pc:sldMk cId="2478332003" sldId="268"/>
            <ac:spMk id="23" creationId="{500AA0D3-F601-F06B-14B5-54ADD7E91814}"/>
          </ac:spMkLst>
        </pc:spChg>
        <pc:spChg chg="add mod ord modVis">
          <ac:chgData name="de-Jesus-Oliveira Victor-Adriel" userId="a708fc36-3c1b-42ab-b5e9-2e1fa3c6605e" providerId="ADAL" clId="{CDCCD602-0E53-4DB7-B672-EAB3BC412255}" dt="2023-06-04T15:30:58.747" v="60" actId="33935"/>
          <ac:spMkLst>
            <pc:docMk/>
            <pc:sldMk cId="2478332003" sldId="268"/>
            <ac:spMk id="24" creationId="{78262B14-34D4-07DA-7B3C-6F004AD091F2}"/>
          </ac:spMkLst>
        </pc:spChg>
        <pc:spChg chg="add mod topLvl">
          <ac:chgData name="de-Jesus-Oliveira Victor-Adriel" userId="a708fc36-3c1b-42ab-b5e9-2e1fa3c6605e" providerId="ADAL" clId="{CDCCD602-0E53-4DB7-B672-EAB3BC412255}" dt="2023-06-04T15:30:51.483" v="58" actId="164"/>
          <ac:spMkLst>
            <pc:docMk/>
            <pc:sldMk cId="2478332003" sldId="268"/>
            <ac:spMk id="25" creationId="{06469417-7EDC-F40B-C0C5-4DFC2E2C180C}"/>
          </ac:spMkLst>
        </pc:spChg>
        <pc:spChg chg="add mod ord modVis">
          <ac:chgData name="de-Jesus-Oliveira Victor-Adriel" userId="a708fc36-3c1b-42ab-b5e9-2e1fa3c6605e" providerId="ADAL" clId="{CDCCD602-0E53-4DB7-B672-EAB3BC412255}" dt="2023-06-04T15:30:58.747" v="60" actId="33935"/>
          <ac:spMkLst>
            <pc:docMk/>
            <pc:sldMk cId="2478332003" sldId="268"/>
            <ac:spMk id="26" creationId="{9729D79B-6380-F756-253A-0130133D0C51}"/>
          </ac:spMkLst>
        </pc:spChg>
        <pc:spChg chg="add mod topLvl">
          <ac:chgData name="de-Jesus-Oliveira Victor-Adriel" userId="a708fc36-3c1b-42ab-b5e9-2e1fa3c6605e" providerId="ADAL" clId="{CDCCD602-0E53-4DB7-B672-EAB3BC412255}" dt="2023-06-04T15:30:51.483" v="58" actId="164"/>
          <ac:spMkLst>
            <pc:docMk/>
            <pc:sldMk cId="2478332003" sldId="268"/>
            <ac:spMk id="27" creationId="{8650705E-C40E-B849-F44A-2F7824E249DC}"/>
          </ac:spMkLst>
        </pc:spChg>
        <pc:spChg chg="add mod ord modVis">
          <ac:chgData name="de-Jesus-Oliveira Victor-Adriel" userId="a708fc36-3c1b-42ab-b5e9-2e1fa3c6605e" providerId="ADAL" clId="{CDCCD602-0E53-4DB7-B672-EAB3BC412255}" dt="2023-06-04T15:30:58.747" v="60" actId="33935"/>
          <ac:spMkLst>
            <pc:docMk/>
            <pc:sldMk cId="2478332003" sldId="268"/>
            <ac:spMk id="28" creationId="{329E1D3C-2996-A82D-FD5B-396F25AD0F4C}"/>
          </ac:spMkLst>
        </pc:spChg>
        <pc:spChg chg="add del mod">
          <ac:chgData name="de-Jesus-Oliveira Victor-Adriel" userId="a708fc36-3c1b-42ab-b5e9-2e1fa3c6605e" providerId="ADAL" clId="{CDCCD602-0E53-4DB7-B672-EAB3BC412255}" dt="2023-06-04T15:41:37.600" v="143" actId="478"/>
          <ac:spMkLst>
            <pc:docMk/>
            <pc:sldMk cId="2478332003" sldId="268"/>
            <ac:spMk id="31" creationId="{D51C6DC6-7C47-C126-88B2-9643673894FF}"/>
          </ac:spMkLst>
        </pc:spChg>
        <pc:grpChg chg="add del mod modVis">
          <ac:chgData name="de-Jesus-Oliveira Victor-Adriel" userId="a708fc36-3c1b-42ab-b5e9-2e1fa3c6605e" providerId="ADAL" clId="{CDCCD602-0E53-4DB7-B672-EAB3BC412255}" dt="2023-06-04T15:30:27.979" v="56" actId="165"/>
          <ac:grpSpMkLst>
            <pc:docMk/>
            <pc:sldMk cId="2478332003" sldId="268"/>
            <ac:grpSpMk id="29" creationId="{73850BB2-699C-2B9D-346B-1B29FED99282}"/>
          </ac:grpSpMkLst>
        </pc:grpChg>
        <pc:grpChg chg="add mod">
          <ac:chgData name="de-Jesus-Oliveira Victor-Adriel" userId="a708fc36-3c1b-42ab-b5e9-2e1fa3c6605e" providerId="ADAL" clId="{CDCCD602-0E53-4DB7-B672-EAB3BC412255}" dt="2023-06-04T15:30:53.471" v="59" actId="962"/>
          <ac:grpSpMkLst>
            <pc:docMk/>
            <pc:sldMk cId="2478332003" sldId="268"/>
            <ac:grpSpMk id="30" creationId="{0B476511-C0A6-CBA3-EFD1-88FD0F67895C}"/>
          </ac:grpSpMkLst>
        </pc:grpChg>
        <pc:picChg chg="add mod">
          <ac:chgData name="de-Jesus-Oliveira Victor-Adriel" userId="a708fc36-3c1b-42ab-b5e9-2e1fa3c6605e" providerId="ADAL" clId="{CDCCD602-0E53-4DB7-B672-EAB3BC412255}" dt="2023-06-04T15:30:51.483" v="58" actId="164"/>
          <ac:picMkLst>
            <pc:docMk/>
            <pc:sldMk cId="2478332003" sldId="268"/>
            <ac:picMk id="2" creationId="{6DDE3032-1CE6-D3A8-311D-574B73D2CEB4}"/>
          </ac:picMkLst>
        </pc:picChg>
        <pc:picChg chg="del">
          <ac:chgData name="de-Jesus-Oliveira Victor-Adriel" userId="a708fc36-3c1b-42ab-b5e9-2e1fa3c6605e" providerId="ADAL" clId="{CDCCD602-0E53-4DB7-B672-EAB3BC412255}" dt="2023-06-04T15:27:06.313" v="13" actId="478"/>
          <ac:picMkLst>
            <pc:docMk/>
            <pc:sldMk cId="2478332003" sldId="268"/>
            <ac:picMk id="3" creationId="{38618DF4-E141-4489-A906-25217507E7CB}"/>
          </ac:picMkLst>
        </pc:picChg>
      </pc:sldChg>
      <pc:sldChg chg="addSp delSp modSp mod">
        <pc:chgData name="de-Jesus-Oliveira Victor-Adriel" userId="a708fc36-3c1b-42ab-b5e9-2e1fa3c6605e" providerId="ADAL" clId="{CDCCD602-0E53-4DB7-B672-EAB3BC412255}" dt="2023-06-04T15:42:13.210" v="146" actId="33553"/>
        <pc:sldMkLst>
          <pc:docMk/>
          <pc:sldMk cId="3603289315" sldId="269"/>
        </pc:sldMkLst>
        <pc:spChg chg="add mod">
          <ac:chgData name="de-Jesus-Oliveira Victor-Adriel" userId="a708fc36-3c1b-42ab-b5e9-2e1fa3c6605e" providerId="ADAL" clId="{CDCCD602-0E53-4DB7-B672-EAB3BC412255}" dt="2023-06-04T15:32:48.205" v="90" actId="962"/>
          <ac:spMkLst>
            <pc:docMk/>
            <pc:sldMk cId="3603289315" sldId="269"/>
            <ac:spMk id="4" creationId="{33F3DD44-6A62-63F6-384F-1EB0C5F73AEE}"/>
          </ac:spMkLst>
        </pc:spChg>
        <pc:spChg chg="add mod">
          <ac:chgData name="de-Jesus-Oliveira Victor-Adriel" userId="a708fc36-3c1b-42ab-b5e9-2e1fa3c6605e" providerId="ADAL" clId="{CDCCD602-0E53-4DB7-B672-EAB3BC412255}" dt="2023-06-04T15:32:48.205" v="90" actId="962"/>
          <ac:spMkLst>
            <pc:docMk/>
            <pc:sldMk cId="3603289315" sldId="269"/>
            <ac:spMk id="5" creationId="{5BCD533F-35BB-F39D-255C-0E5BA4C1BA5E}"/>
          </ac:spMkLst>
        </pc:spChg>
        <pc:spChg chg="add mod">
          <ac:chgData name="de-Jesus-Oliveira Victor-Adriel" userId="a708fc36-3c1b-42ab-b5e9-2e1fa3c6605e" providerId="ADAL" clId="{CDCCD602-0E53-4DB7-B672-EAB3BC412255}" dt="2023-06-04T15:32:48.205" v="90" actId="962"/>
          <ac:spMkLst>
            <pc:docMk/>
            <pc:sldMk cId="3603289315" sldId="269"/>
            <ac:spMk id="6" creationId="{3ED322B3-A689-4B3B-EDA4-5E13F3497508}"/>
          </ac:spMkLst>
        </pc:spChg>
        <pc:spChg chg="add mod">
          <ac:chgData name="de-Jesus-Oliveira Victor-Adriel" userId="a708fc36-3c1b-42ab-b5e9-2e1fa3c6605e" providerId="ADAL" clId="{CDCCD602-0E53-4DB7-B672-EAB3BC412255}" dt="2023-06-04T15:32:48.205" v="90" actId="962"/>
          <ac:spMkLst>
            <pc:docMk/>
            <pc:sldMk cId="3603289315" sldId="269"/>
            <ac:spMk id="7" creationId="{463D5457-17B8-DC85-3DD9-63C6604D5198}"/>
          </ac:spMkLst>
        </pc:spChg>
        <pc:spChg chg="add mod">
          <ac:chgData name="de-Jesus-Oliveira Victor-Adriel" userId="a708fc36-3c1b-42ab-b5e9-2e1fa3c6605e" providerId="ADAL" clId="{CDCCD602-0E53-4DB7-B672-EAB3BC412255}" dt="2023-06-04T15:32:48.205" v="90" actId="962"/>
          <ac:spMkLst>
            <pc:docMk/>
            <pc:sldMk cId="3603289315" sldId="269"/>
            <ac:spMk id="8" creationId="{1F14369E-D64E-5D77-D7E2-0BF348DC8011}"/>
          </ac:spMkLst>
        </pc:spChg>
        <pc:spChg chg="add mod">
          <ac:chgData name="de-Jesus-Oliveira Victor-Adriel" userId="a708fc36-3c1b-42ab-b5e9-2e1fa3c6605e" providerId="ADAL" clId="{CDCCD602-0E53-4DB7-B672-EAB3BC412255}" dt="2023-06-04T15:32:48.205" v="90" actId="962"/>
          <ac:spMkLst>
            <pc:docMk/>
            <pc:sldMk cId="3603289315" sldId="269"/>
            <ac:spMk id="9" creationId="{B689BBF4-F861-9D24-CBCE-AFA4271228F9}"/>
          </ac:spMkLst>
        </pc:spChg>
        <pc:spChg chg="add mod">
          <ac:chgData name="de-Jesus-Oliveira Victor-Adriel" userId="a708fc36-3c1b-42ab-b5e9-2e1fa3c6605e" providerId="ADAL" clId="{CDCCD602-0E53-4DB7-B672-EAB3BC412255}" dt="2023-06-04T15:32:48.205" v="90" actId="962"/>
          <ac:spMkLst>
            <pc:docMk/>
            <pc:sldMk cId="3603289315" sldId="269"/>
            <ac:spMk id="10" creationId="{7888E0BF-D000-CBD5-B11C-6FA351C15296}"/>
          </ac:spMkLst>
        </pc:spChg>
        <pc:spChg chg="add mod">
          <ac:chgData name="de-Jesus-Oliveira Victor-Adriel" userId="a708fc36-3c1b-42ab-b5e9-2e1fa3c6605e" providerId="ADAL" clId="{CDCCD602-0E53-4DB7-B672-EAB3BC412255}" dt="2023-06-04T15:32:48.205" v="90" actId="962"/>
          <ac:spMkLst>
            <pc:docMk/>
            <pc:sldMk cId="3603289315" sldId="269"/>
            <ac:spMk id="11" creationId="{0E9F91A1-2B67-FC9A-BF31-ACAF8B21B1CC}"/>
          </ac:spMkLst>
        </pc:spChg>
        <pc:spChg chg="add mod">
          <ac:chgData name="de-Jesus-Oliveira Victor-Adriel" userId="a708fc36-3c1b-42ab-b5e9-2e1fa3c6605e" providerId="ADAL" clId="{CDCCD602-0E53-4DB7-B672-EAB3BC412255}" dt="2023-06-04T15:32:48.205" v="90" actId="962"/>
          <ac:spMkLst>
            <pc:docMk/>
            <pc:sldMk cId="3603289315" sldId="269"/>
            <ac:spMk id="12" creationId="{60D720CC-0149-E018-36A2-6A0C672C2EB6}"/>
          </ac:spMkLst>
        </pc:spChg>
        <pc:spChg chg="add del mod">
          <ac:chgData name="de-Jesus-Oliveira Victor-Adriel" userId="a708fc36-3c1b-42ab-b5e9-2e1fa3c6605e" providerId="ADAL" clId="{CDCCD602-0E53-4DB7-B672-EAB3BC412255}" dt="2023-06-04T15:27:57.930" v="25" actId="478"/>
          <ac:spMkLst>
            <pc:docMk/>
            <pc:sldMk cId="3603289315" sldId="269"/>
            <ac:spMk id="13" creationId="{C6A6DEE2-60AE-8E12-BAE0-7AE60808F643}"/>
          </ac:spMkLst>
        </pc:spChg>
        <pc:spChg chg="add mod">
          <ac:chgData name="de-Jesus-Oliveira Victor-Adriel" userId="a708fc36-3c1b-42ab-b5e9-2e1fa3c6605e" providerId="ADAL" clId="{CDCCD602-0E53-4DB7-B672-EAB3BC412255}" dt="2023-06-04T15:32:48.205" v="90" actId="962"/>
          <ac:spMkLst>
            <pc:docMk/>
            <pc:sldMk cId="3603289315" sldId="269"/>
            <ac:spMk id="14" creationId="{43A03EC5-85C2-71B3-1306-02DE366F3F24}"/>
          </ac:spMkLst>
        </pc:spChg>
        <pc:spChg chg="add mod ord modVis">
          <ac:chgData name="de-Jesus-Oliveira Victor-Adriel" userId="a708fc36-3c1b-42ab-b5e9-2e1fa3c6605e" providerId="ADAL" clId="{CDCCD602-0E53-4DB7-B672-EAB3BC412255}" dt="2023-06-04T15:32:56.021" v="92" actId="33935"/>
          <ac:spMkLst>
            <pc:docMk/>
            <pc:sldMk cId="3603289315" sldId="269"/>
            <ac:spMk id="15" creationId="{8FD087FC-2D31-A102-7571-B8310F28E81B}"/>
          </ac:spMkLst>
        </pc:spChg>
        <pc:spChg chg="add mod ord modVis">
          <ac:chgData name="de-Jesus-Oliveira Victor-Adriel" userId="a708fc36-3c1b-42ab-b5e9-2e1fa3c6605e" providerId="ADAL" clId="{CDCCD602-0E53-4DB7-B672-EAB3BC412255}" dt="2023-06-04T15:32:56.021" v="92" actId="33935"/>
          <ac:spMkLst>
            <pc:docMk/>
            <pc:sldMk cId="3603289315" sldId="269"/>
            <ac:spMk id="16" creationId="{31CEA380-AFAE-D8FC-C76A-17B24A92D6BF}"/>
          </ac:spMkLst>
        </pc:spChg>
        <pc:spChg chg="add mod">
          <ac:chgData name="de-Jesus-Oliveira Victor-Adriel" userId="a708fc36-3c1b-42ab-b5e9-2e1fa3c6605e" providerId="ADAL" clId="{CDCCD602-0E53-4DB7-B672-EAB3BC412255}" dt="2023-06-04T15:32:48.205" v="90" actId="962"/>
          <ac:spMkLst>
            <pc:docMk/>
            <pc:sldMk cId="3603289315" sldId="269"/>
            <ac:spMk id="17" creationId="{EB642E52-493D-C81F-993F-9CA2203B52F1}"/>
          </ac:spMkLst>
        </pc:spChg>
        <pc:spChg chg="add mod">
          <ac:chgData name="de-Jesus-Oliveira Victor-Adriel" userId="a708fc36-3c1b-42ab-b5e9-2e1fa3c6605e" providerId="ADAL" clId="{CDCCD602-0E53-4DB7-B672-EAB3BC412255}" dt="2023-06-04T15:32:48.205" v="90" actId="962"/>
          <ac:spMkLst>
            <pc:docMk/>
            <pc:sldMk cId="3603289315" sldId="269"/>
            <ac:spMk id="18" creationId="{9863D1F2-BEA4-6EE8-AF02-0C6310709125}"/>
          </ac:spMkLst>
        </pc:spChg>
        <pc:spChg chg="add mod ord modVis">
          <ac:chgData name="de-Jesus-Oliveira Victor-Adriel" userId="a708fc36-3c1b-42ab-b5e9-2e1fa3c6605e" providerId="ADAL" clId="{CDCCD602-0E53-4DB7-B672-EAB3BC412255}" dt="2023-06-04T15:32:56.021" v="92" actId="33935"/>
          <ac:spMkLst>
            <pc:docMk/>
            <pc:sldMk cId="3603289315" sldId="269"/>
            <ac:spMk id="19" creationId="{1D1C5386-F9F2-37D8-0751-55F7D9162A39}"/>
          </ac:spMkLst>
        </pc:spChg>
        <pc:spChg chg="add mod">
          <ac:chgData name="de-Jesus-Oliveira Victor-Adriel" userId="a708fc36-3c1b-42ab-b5e9-2e1fa3c6605e" providerId="ADAL" clId="{CDCCD602-0E53-4DB7-B672-EAB3BC412255}" dt="2023-06-04T15:32:48.205" v="90" actId="962"/>
          <ac:spMkLst>
            <pc:docMk/>
            <pc:sldMk cId="3603289315" sldId="269"/>
            <ac:spMk id="20" creationId="{CF7EA257-81B3-4181-2356-A6FAF2B6B77E}"/>
          </ac:spMkLst>
        </pc:spChg>
        <pc:spChg chg="add mod ord modVis">
          <ac:chgData name="de-Jesus-Oliveira Victor-Adriel" userId="a708fc36-3c1b-42ab-b5e9-2e1fa3c6605e" providerId="ADAL" clId="{CDCCD602-0E53-4DB7-B672-EAB3BC412255}" dt="2023-06-04T15:32:56.021" v="92" actId="33935"/>
          <ac:spMkLst>
            <pc:docMk/>
            <pc:sldMk cId="3603289315" sldId="269"/>
            <ac:spMk id="21" creationId="{8F7F4B72-5D80-3D47-BD5D-85251C5B5F37}"/>
          </ac:spMkLst>
        </pc:spChg>
        <pc:spChg chg="add mod ord modVis">
          <ac:chgData name="de-Jesus-Oliveira Victor-Adriel" userId="a708fc36-3c1b-42ab-b5e9-2e1fa3c6605e" providerId="ADAL" clId="{CDCCD602-0E53-4DB7-B672-EAB3BC412255}" dt="2023-06-04T15:32:56.021" v="92" actId="33935"/>
          <ac:spMkLst>
            <pc:docMk/>
            <pc:sldMk cId="3603289315" sldId="269"/>
            <ac:spMk id="22" creationId="{26C9CEDD-D65E-0FF9-40E7-FC5BCCE6403E}"/>
          </ac:spMkLst>
        </pc:spChg>
        <pc:spChg chg="add mod ord modVis">
          <ac:chgData name="de-Jesus-Oliveira Victor-Adriel" userId="a708fc36-3c1b-42ab-b5e9-2e1fa3c6605e" providerId="ADAL" clId="{CDCCD602-0E53-4DB7-B672-EAB3BC412255}" dt="2023-06-04T15:42:13.210" v="146" actId="33553"/>
          <ac:spMkLst>
            <pc:docMk/>
            <pc:sldMk cId="3603289315" sldId="269"/>
            <ac:spMk id="23" creationId="{1B2709CD-2F4F-2274-CBE8-166B3365D45C}"/>
          </ac:spMkLst>
        </pc:spChg>
        <pc:spChg chg="add mod ord modVis">
          <ac:chgData name="de-Jesus-Oliveira Victor-Adriel" userId="a708fc36-3c1b-42ab-b5e9-2e1fa3c6605e" providerId="ADAL" clId="{CDCCD602-0E53-4DB7-B672-EAB3BC412255}" dt="2023-06-04T15:32:56.021" v="92" actId="33935"/>
          <ac:spMkLst>
            <pc:docMk/>
            <pc:sldMk cId="3603289315" sldId="269"/>
            <ac:spMk id="24" creationId="{F568ED35-0843-0106-C27A-7069A82745CE}"/>
          </ac:spMkLst>
        </pc:spChg>
        <pc:spChg chg="add mod ord modVis">
          <ac:chgData name="de-Jesus-Oliveira Victor-Adriel" userId="a708fc36-3c1b-42ab-b5e9-2e1fa3c6605e" providerId="ADAL" clId="{CDCCD602-0E53-4DB7-B672-EAB3BC412255}" dt="2023-06-04T15:32:56.021" v="92" actId="33935"/>
          <ac:spMkLst>
            <pc:docMk/>
            <pc:sldMk cId="3603289315" sldId="269"/>
            <ac:spMk id="25" creationId="{F444B8C3-E543-9BA1-BC83-1B69A60FC857}"/>
          </ac:spMkLst>
        </pc:spChg>
        <pc:spChg chg="add mod ord modVis">
          <ac:chgData name="de-Jesus-Oliveira Victor-Adriel" userId="a708fc36-3c1b-42ab-b5e9-2e1fa3c6605e" providerId="ADAL" clId="{CDCCD602-0E53-4DB7-B672-EAB3BC412255}" dt="2023-06-04T15:32:56.021" v="92" actId="33935"/>
          <ac:spMkLst>
            <pc:docMk/>
            <pc:sldMk cId="3603289315" sldId="269"/>
            <ac:spMk id="26" creationId="{02CD03D5-4319-B9A2-3F82-1B296990B0CD}"/>
          </ac:spMkLst>
        </pc:spChg>
        <pc:spChg chg="add mod ord modVis">
          <ac:chgData name="de-Jesus-Oliveira Victor-Adriel" userId="a708fc36-3c1b-42ab-b5e9-2e1fa3c6605e" providerId="ADAL" clId="{CDCCD602-0E53-4DB7-B672-EAB3BC412255}" dt="2023-06-04T15:32:56.021" v="92" actId="33935"/>
          <ac:spMkLst>
            <pc:docMk/>
            <pc:sldMk cId="3603289315" sldId="269"/>
            <ac:spMk id="27" creationId="{50B08A65-88C8-B6BD-D34C-780A741A47D0}"/>
          </ac:spMkLst>
        </pc:spChg>
        <pc:spChg chg="add mod ord modVis">
          <ac:chgData name="de-Jesus-Oliveira Victor-Adriel" userId="a708fc36-3c1b-42ab-b5e9-2e1fa3c6605e" providerId="ADAL" clId="{CDCCD602-0E53-4DB7-B672-EAB3BC412255}" dt="2023-06-04T15:32:56.021" v="92" actId="33935"/>
          <ac:spMkLst>
            <pc:docMk/>
            <pc:sldMk cId="3603289315" sldId="269"/>
            <ac:spMk id="28" creationId="{80B37D0A-2196-8F04-2F81-C2260B32EED3}"/>
          </ac:spMkLst>
        </pc:spChg>
        <pc:spChg chg="add mod ord modVis">
          <ac:chgData name="de-Jesus-Oliveira Victor-Adriel" userId="a708fc36-3c1b-42ab-b5e9-2e1fa3c6605e" providerId="ADAL" clId="{CDCCD602-0E53-4DB7-B672-EAB3BC412255}" dt="2023-06-04T15:32:56.021" v="92" actId="33935"/>
          <ac:spMkLst>
            <pc:docMk/>
            <pc:sldMk cId="3603289315" sldId="269"/>
            <ac:spMk id="29" creationId="{EC3CC50C-1375-F1FE-D82E-CF55C9492F7F}"/>
          </ac:spMkLst>
        </pc:spChg>
        <pc:spChg chg="add mod ord modVis">
          <ac:chgData name="de-Jesus-Oliveira Victor-Adriel" userId="a708fc36-3c1b-42ab-b5e9-2e1fa3c6605e" providerId="ADAL" clId="{CDCCD602-0E53-4DB7-B672-EAB3BC412255}" dt="2023-06-04T15:32:56.021" v="92" actId="33935"/>
          <ac:spMkLst>
            <pc:docMk/>
            <pc:sldMk cId="3603289315" sldId="269"/>
            <ac:spMk id="30" creationId="{96CBC15A-C346-25A0-25BC-84DD8723FD46}"/>
          </ac:spMkLst>
        </pc:spChg>
        <pc:grpChg chg="add mod">
          <ac:chgData name="de-Jesus-Oliveira Victor-Adriel" userId="a708fc36-3c1b-42ab-b5e9-2e1fa3c6605e" providerId="ADAL" clId="{CDCCD602-0E53-4DB7-B672-EAB3BC412255}" dt="2023-06-04T15:32:39.631" v="89" actId="962"/>
          <ac:grpSpMkLst>
            <pc:docMk/>
            <pc:sldMk cId="3603289315" sldId="269"/>
            <ac:grpSpMk id="31" creationId="{7B7B12D9-525C-3EB6-93C5-969F0BC8A9A7}"/>
          </ac:grpSpMkLst>
        </pc:grpChg>
        <pc:picChg chg="add mod">
          <ac:chgData name="de-Jesus-Oliveira Victor-Adriel" userId="a708fc36-3c1b-42ab-b5e9-2e1fa3c6605e" providerId="ADAL" clId="{CDCCD602-0E53-4DB7-B672-EAB3BC412255}" dt="2023-06-04T15:32:50.050" v="91" actId="962"/>
          <ac:picMkLst>
            <pc:docMk/>
            <pc:sldMk cId="3603289315" sldId="269"/>
            <ac:picMk id="2" creationId="{580A47A8-DB4C-DCED-F3EA-37A9C1E82B22}"/>
          </ac:picMkLst>
        </pc:picChg>
        <pc:picChg chg="del">
          <ac:chgData name="de-Jesus-Oliveira Victor-Adriel" userId="a708fc36-3c1b-42ab-b5e9-2e1fa3c6605e" providerId="ADAL" clId="{CDCCD602-0E53-4DB7-B672-EAB3BC412255}" dt="2023-06-04T15:27:21.510" v="15" actId="478"/>
          <ac:picMkLst>
            <pc:docMk/>
            <pc:sldMk cId="3603289315" sldId="269"/>
            <ac:picMk id="3" creationId="{38618DF4-E141-4489-A906-25217507E7CB}"/>
          </ac:picMkLst>
        </pc:picChg>
      </pc:sldChg>
      <pc:sldChg chg="addSp delSp modSp mod">
        <pc:chgData name="de-Jesus-Oliveira Victor-Adriel" userId="a708fc36-3c1b-42ab-b5e9-2e1fa3c6605e" providerId="ADAL" clId="{CDCCD602-0E53-4DB7-B672-EAB3BC412255}" dt="2023-06-05T15:40:45.630" v="152" actId="207"/>
        <pc:sldMkLst>
          <pc:docMk/>
          <pc:sldMk cId="170901122" sldId="270"/>
        </pc:sldMkLst>
        <pc:spChg chg="add mod">
          <ac:chgData name="de-Jesus-Oliveira Victor-Adriel" userId="a708fc36-3c1b-42ab-b5e9-2e1fa3c6605e" providerId="ADAL" clId="{CDCCD602-0E53-4DB7-B672-EAB3BC412255}" dt="2023-06-04T15:33:36.177" v="112" actId="164"/>
          <ac:spMkLst>
            <pc:docMk/>
            <pc:sldMk cId="170901122" sldId="270"/>
            <ac:spMk id="4" creationId="{E4FDC2CB-810C-801F-C295-D74A55CDB5A2}"/>
          </ac:spMkLst>
        </pc:spChg>
        <pc:spChg chg="add mod">
          <ac:chgData name="de-Jesus-Oliveira Victor-Adriel" userId="a708fc36-3c1b-42ab-b5e9-2e1fa3c6605e" providerId="ADAL" clId="{CDCCD602-0E53-4DB7-B672-EAB3BC412255}" dt="2023-06-04T15:33:36.177" v="112" actId="164"/>
          <ac:spMkLst>
            <pc:docMk/>
            <pc:sldMk cId="170901122" sldId="270"/>
            <ac:spMk id="5" creationId="{8CAC546C-D7B1-5236-D72A-91AD85D582F3}"/>
          </ac:spMkLst>
        </pc:spChg>
        <pc:spChg chg="add mod">
          <ac:chgData name="de-Jesus-Oliveira Victor-Adriel" userId="a708fc36-3c1b-42ab-b5e9-2e1fa3c6605e" providerId="ADAL" clId="{CDCCD602-0E53-4DB7-B672-EAB3BC412255}" dt="2023-06-04T15:33:36.177" v="112" actId="164"/>
          <ac:spMkLst>
            <pc:docMk/>
            <pc:sldMk cId="170901122" sldId="270"/>
            <ac:spMk id="6" creationId="{E0CDFE9A-C457-17CD-68A7-DEF1AD91A4FB}"/>
          </ac:spMkLst>
        </pc:spChg>
        <pc:spChg chg="add mod">
          <ac:chgData name="de-Jesus-Oliveira Victor-Adriel" userId="a708fc36-3c1b-42ab-b5e9-2e1fa3c6605e" providerId="ADAL" clId="{CDCCD602-0E53-4DB7-B672-EAB3BC412255}" dt="2023-06-04T15:33:36.177" v="112" actId="164"/>
          <ac:spMkLst>
            <pc:docMk/>
            <pc:sldMk cId="170901122" sldId="270"/>
            <ac:spMk id="7" creationId="{77D61D3F-FA18-EFE6-E395-3D9678477E6B}"/>
          </ac:spMkLst>
        </pc:spChg>
        <pc:spChg chg="add mod">
          <ac:chgData name="de-Jesus-Oliveira Victor-Adriel" userId="a708fc36-3c1b-42ab-b5e9-2e1fa3c6605e" providerId="ADAL" clId="{CDCCD602-0E53-4DB7-B672-EAB3BC412255}" dt="2023-06-04T15:33:36.177" v="112" actId="164"/>
          <ac:spMkLst>
            <pc:docMk/>
            <pc:sldMk cId="170901122" sldId="270"/>
            <ac:spMk id="8" creationId="{8EF54263-A01C-EE00-014E-217EF6C854E8}"/>
          </ac:spMkLst>
        </pc:spChg>
        <pc:spChg chg="add mod">
          <ac:chgData name="de-Jesus-Oliveira Victor-Adriel" userId="a708fc36-3c1b-42ab-b5e9-2e1fa3c6605e" providerId="ADAL" clId="{CDCCD602-0E53-4DB7-B672-EAB3BC412255}" dt="2023-06-04T15:33:36.177" v="112" actId="164"/>
          <ac:spMkLst>
            <pc:docMk/>
            <pc:sldMk cId="170901122" sldId="270"/>
            <ac:spMk id="9" creationId="{0DA1F9B7-8450-296E-FA6E-620BE887A3D7}"/>
          </ac:spMkLst>
        </pc:spChg>
        <pc:spChg chg="add mod">
          <ac:chgData name="de-Jesus-Oliveira Victor-Adriel" userId="a708fc36-3c1b-42ab-b5e9-2e1fa3c6605e" providerId="ADAL" clId="{CDCCD602-0E53-4DB7-B672-EAB3BC412255}" dt="2023-06-04T15:33:36.177" v="112" actId="164"/>
          <ac:spMkLst>
            <pc:docMk/>
            <pc:sldMk cId="170901122" sldId="270"/>
            <ac:spMk id="10" creationId="{88E4E43F-514E-2F05-51C9-129CC29A0718}"/>
          </ac:spMkLst>
        </pc:spChg>
        <pc:spChg chg="add mod">
          <ac:chgData name="de-Jesus-Oliveira Victor-Adriel" userId="a708fc36-3c1b-42ab-b5e9-2e1fa3c6605e" providerId="ADAL" clId="{CDCCD602-0E53-4DB7-B672-EAB3BC412255}" dt="2023-06-04T15:33:36.177" v="112" actId="164"/>
          <ac:spMkLst>
            <pc:docMk/>
            <pc:sldMk cId="170901122" sldId="270"/>
            <ac:spMk id="11" creationId="{CC1E859D-3A09-6B3E-5754-644182A83B22}"/>
          </ac:spMkLst>
        </pc:spChg>
        <pc:spChg chg="add mod">
          <ac:chgData name="de-Jesus-Oliveira Victor-Adriel" userId="a708fc36-3c1b-42ab-b5e9-2e1fa3c6605e" providerId="ADAL" clId="{CDCCD602-0E53-4DB7-B672-EAB3BC412255}" dt="2023-06-04T15:33:36.177" v="112" actId="164"/>
          <ac:spMkLst>
            <pc:docMk/>
            <pc:sldMk cId="170901122" sldId="270"/>
            <ac:spMk id="12" creationId="{81989452-53E3-0359-3C11-2742B29F0A10}"/>
          </ac:spMkLst>
        </pc:spChg>
        <pc:spChg chg="add del mod">
          <ac:chgData name="de-Jesus-Oliveira Victor-Adriel" userId="a708fc36-3c1b-42ab-b5e9-2e1fa3c6605e" providerId="ADAL" clId="{CDCCD602-0E53-4DB7-B672-EAB3BC412255}" dt="2023-06-04T15:27:55.206" v="24" actId="478"/>
          <ac:spMkLst>
            <pc:docMk/>
            <pc:sldMk cId="170901122" sldId="270"/>
            <ac:spMk id="13" creationId="{F950883C-F28B-A0B5-1961-C49A68A0A82E}"/>
          </ac:spMkLst>
        </pc:spChg>
        <pc:spChg chg="add mod ord modVis">
          <ac:chgData name="de-Jesus-Oliveira Victor-Adriel" userId="a708fc36-3c1b-42ab-b5e9-2e1fa3c6605e" providerId="ADAL" clId="{CDCCD602-0E53-4DB7-B672-EAB3BC412255}" dt="2023-06-04T15:33:40.216" v="114" actId="33935"/>
          <ac:spMkLst>
            <pc:docMk/>
            <pc:sldMk cId="170901122" sldId="270"/>
            <ac:spMk id="14" creationId="{70799781-24B6-6EE1-9F5C-61C9605D1A29}"/>
          </ac:spMkLst>
        </pc:spChg>
        <pc:spChg chg="add mod ord modVis">
          <ac:chgData name="de-Jesus-Oliveira Victor-Adriel" userId="a708fc36-3c1b-42ab-b5e9-2e1fa3c6605e" providerId="ADAL" clId="{CDCCD602-0E53-4DB7-B672-EAB3BC412255}" dt="2023-06-04T15:33:40.216" v="114" actId="33935"/>
          <ac:spMkLst>
            <pc:docMk/>
            <pc:sldMk cId="170901122" sldId="270"/>
            <ac:spMk id="15" creationId="{9F811FE5-D88E-F2F7-8A5F-0A1C247DA8E0}"/>
          </ac:spMkLst>
        </pc:spChg>
        <pc:spChg chg="add mod ord modVis">
          <ac:chgData name="de-Jesus-Oliveira Victor-Adriel" userId="a708fc36-3c1b-42ab-b5e9-2e1fa3c6605e" providerId="ADAL" clId="{CDCCD602-0E53-4DB7-B672-EAB3BC412255}" dt="2023-06-04T15:33:40.216" v="114" actId="33935"/>
          <ac:spMkLst>
            <pc:docMk/>
            <pc:sldMk cId="170901122" sldId="270"/>
            <ac:spMk id="16" creationId="{C7213BA7-8FC7-AD0F-AD76-431B0705E4E5}"/>
          </ac:spMkLst>
        </pc:spChg>
        <pc:spChg chg="add mod ord modVis">
          <ac:chgData name="de-Jesus-Oliveira Victor-Adriel" userId="a708fc36-3c1b-42ab-b5e9-2e1fa3c6605e" providerId="ADAL" clId="{CDCCD602-0E53-4DB7-B672-EAB3BC412255}" dt="2023-06-04T15:33:40.216" v="114" actId="33935"/>
          <ac:spMkLst>
            <pc:docMk/>
            <pc:sldMk cId="170901122" sldId="270"/>
            <ac:spMk id="17" creationId="{0482CACA-95F8-FB87-C82A-D860477359CF}"/>
          </ac:spMkLst>
        </pc:spChg>
        <pc:spChg chg="add mod ord modVis">
          <ac:chgData name="de-Jesus-Oliveira Victor-Adriel" userId="a708fc36-3c1b-42ab-b5e9-2e1fa3c6605e" providerId="ADAL" clId="{CDCCD602-0E53-4DB7-B672-EAB3BC412255}" dt="2023-06-05T15:40:45.630" v="152" actId="207"/>
          <ac:spMkLst>
            <pc:docMk/>
            <pc:sldMk cId="170901122" sldId="270"/>
            <ac:spMk id="18" creationId="{00471981-B467-F4A1-9426-6827A80AE75B}"/>
          </ac:spMkLst>
        </pc:spChg>
        <pc:spChg chg="add mod ord modVis">
          <ac:chgData name="de-Jesus-Oliveira Victor-Adriel" userId="a708fc36-3c1b-42ab-b5e9-2e1fa3c6605e" providerId="ADAL" clId="{CDCCD602-0E53-4DB7-B672-EAB3BC412255}" dt="2023-06-04T15:33:40.216" v="114" actId="33935"/>
          <ac:spMkLst>
            <pc:docMk/>
            <pc:sldMk cId="170901122" sldId="270"/>
            <ac:spMk id="19" creationId="{BAE20893-E91A-71F3-ABEC-2E7812286B56}"/>
          </ac:spMkLst>
        </pc:spChg>
        <pc:spChg chg="add mod ord modVis">
          <ac:chgData name="de-Jesus-Oliveira Victor-Adriel" userId="a708fc36-3c1b-42ab-b5e9-2e1fa3c6605e" providerId="ADAL" clId="{CDCCD602-0E53-4DB7-B672-EAB3BC412255}" dt="2023-06-04T15:42:41.711" v="147" actId="33553"/>
          <ac:spMkLst>
            <pc:docMk/>
            <pc:sldMk cId="170901122" sldId="270"/>
            <ac:spMk id="20" creationId="{9D792B54-5F40-4E74-3706-E6AB6EBAEB14}"/>
          </ac:spMkLst>
        </pc:spChg>
        <pc:spChg chg="add mod ord modVis">
          <ac:chgData name="de-Jesus-Oliveira Victor-Adriel" userId="a708fc36-3c1b-42ab-b5e9-2e1fa3c6605e" providerId="ADAL" clId="{CDCCD602-0E53-4DB7-B672-EAB3BC412255}" dt="2023-06-04T15:33:40.216" v="114" actId="33935"/>
          <ac:spMkLst>
            <pc:docMk/>
            <pc:sldMk cId="170901122" sldId="270"/>
            <ac:spMk id="21" creationId="{9B284655-63AD-3312-0674-E1A4737428B4}"/>
          </ac:spMkLst>
        </pc:spChg>
        <pc:spChg chg="add mod ord modVis">
          <ac:chgData name="de-Jesus-Oliveira Victor-Adriel" userId="a708fc36-3c1b-42ab-b5e9-2e1fa3c6605e" providerId="ADAL" clId="{CDCCD602-0E53-4DB7-B672-EAB3BC412255}" dt="2023-06-04T15:33:40.216" v="114" actId="33935"/>
          <ac:spMkLst>
            <pc:docMk/>
            <pc:sldMk cId="170901122" sldId="270"/>
            <ac:spMk id="22" creationId="{AC9501EA-5373-19F7-3542-4F5F6CFC6620}"/>
          </ac:spMkLst>
        </pc:spChg>
        <pc:grpChg chg="add mod">
          <ac:chgData name="de-Jesus-Oliveira Victor-Adriel" userId="a708fc36-3c1b-42ab-b5e9-2e1fa3c6605e" providerId="ADAL" clId="{CDCCD602-0E53-4DB7-B672-EAB3BC412255}" dt="2023-06-04T15:33:38.136" v="113" actId="962"/>
          <ac:grpSpMkLst>
            <pc:docMk/>
            <pc:sldMk cId="170901122" sldId="270"/>
            <ac:grpSpMk id="23" creationId="{47157F50-A412-7D97-6995-BEB5C2B97304}"/>
          </ac:grpSpMkLst>
        </pc:grpChg>
        <pc:picChg chg="add mod">
          <ac:chgData name="de-Jesus-Oliveira Victor-Adriel" userId="a708fc36-3c1b-42ab-b5e9-2e1fa3c6605e" providerId="ADAL" clId="{CDCCD602-0E53-4DB7-B672-EAB3BC412255}" dt="2023-06-04T15:33:32.313" v="111" actId="962"/>
          <ac:picMkLst>
            <pc:docMk/>
            <pc:sldMk cId="170901122" sldId="270"/>
            <ac:picMk id="2" creationId="{6A954F54-BD47-12C8-0BAB-A512B6159483}"/>
          </ac:picMkLst>
        </pc:picChg>
        <pc:picChg chg="del">
          <ac:chgData name="de-Jesus-Oliveira Victor-Adriel" userId="a708fc36-3c1b-42ab-b5e9-2e1fa3c6605e" providerId="ADAL" clId="{CDCCD602-0E53-4DB7-B672-EAB3BC412255}" dt="2023-06-04T15:27:36.861" v="19" actId="478"/>
          <ac:picMkLst>
            <pc:docMk/>
            <pc:sldMk cId="170901122" sldId="270"/>
            <ac:picMk id="3" creationId="{38618DF4-E141-4489-A906-25217507E7CB}"/>
          </ac:picMkLst>
        </pc:picChg>
      </pc:sldChg>
      <pc:sldChg chg="addSp delSp modSp mod">
        <pc:chgData name="de-Jesus-Oliveira Victor-Adriel" userId="a708fc36-3c1b-42ab-b5e9-2e1fa3c6605e" providerId="ADAL" clId="{CDCCD602-0E53-4DB7-B672-EAB3BC412255}" dt="2023-06-04T15:42:57.500" v="148" actId="33553"/>
        <pc:sldMkLst>
          <pc:docMk/>
          <pc:sldMk cId="4277564834" sldId="271"/>
        </pc:sldMkLst>
        <pc:spChg chg="add mod">
          <ac:chgData name="de-Jesus-Oliveira Victor-Adriel" userId="a708fc36-3c1b-42ab-b5e9-2e1fa3c6605e" providerId="ADAL" clId="{CDCCD602-0E53-4DB7-B672-EAB3BC412255}" dt="2023-06-04T15:40:39.698" v="134" actId="164"/>
          <ac:spMkLst>
            <pc:docMk/>
            <pc:sldMk cId="4277564834" sldId="271"/>
            <ac:spMk id="4" creationId="{F4E7B18A-BDD5-ADF9-4F36-91A53509B6AD}"/>
          </ac:spMkLst>
        </pc:spChg>
        <pc:spChg chg="add mod">
          <ac:chgData name="de-Jesus-Oliveira Victor-Adriel" userId="a708fc36-3c1b-42ab-b5e9-2e1fa3c6605e" providerId="ADAL" clId="{CDCCD602-0E53-4DB7-B672-EAB3BC412255}" dt="2023-06-04T15:40:39.698" v="134" actId="164"/>
          <ac:spMkLst>
            <pc:docMk/>
            <pc:sldMk cId="4277564834" sldId="271"/>
            <ac:spMk id="5" creationId="{797C5D18-5DEA-036E-4732-0FF1DCF2A544}"/>
          </ac:spMkLst>
        </pc:spChg>
        <pc:spChg chg="add mod">
          <ac:chgData name="de-Jesus-Oliveira Victor-Adriel" userId="a708fc36-3c1b-42ab-b5e9-2e1fa3c6605e" providerId="ADAL" clId="{CDCCD602-0E53-4DB7-B672-EAB3BC412255}" dt="2023-06-04T15:40:39.698" v="134" actId="164"/>
          <ac:spMkLst>
            <pc:docMk/>
            <pc:sldMk cId="4277564834" sldId="271"/>
            <ac:spMk id="6" creationId="{00B9C678-04A6-33B1-1955-A80EB902BB24}"/>
          </ac:spMkLst>
        </pc:spChg>
        <pc:spChg chg="add del mod">
          <ac:chgData name="de-Jesus-Oliveira Victor-Adriel" userId="a708fc36-3c1b-42ab-b5e9-2e1fa3c6605e" providerId="ADAL" clId="{CDCCD602-0E53-4DB7-B672-EAB3BC412255}" dt="2023-06-04T15:27:51.886" v="23" actId="478"/>
          <ac:spMkLst>
            <pc:docMk/>
            <pc:sldMk cId="4277564834" sldId="271"/>
            <ac:spMk id="7" creationId="{472B9B29-F319-5C63-A0A9-C31E9D25681C}"/>
          </ac:spMkLst>
        </pc:spChg>
        <pc:spChg chg="add mod ord modVis">
          <ac:chgData name="de-Jesus-Oliveira Victor-Adriel" userId="a708fc36-3c1b-42ab-b5e9-2e1fa3c6605e" providerId="ADAL" clId="{CDCCD602-0E53-4DB7-B672-EAB3BC412255}" dt="2023-06-04T15:42:57.500" v="148" actId="33553"/>
          <ac:spMkLst>
            <pc:docMk/>
            <pc:sldMk cId="4277564834" sldId="271"/>
            <ac:spMk id="8" creationId="{FC014F55-CFE8-2AA6-DE81-0AF908C93F36}"/>
          </ac:spMkLst>
        </pc:spChg>
        <pc:spChg chg="add mod ord modVis">
          <ac:chgData name="de-Jesus-Oliveira Victor-Adriel" userId="a708fc36-3c1b-42ab-b5e9-2e1fa3c6605e" providerId="ADAL" clId="{CDCCD602-0E53-4DB7-B672-EAB3BC412255}" dt="2023-06-04T15:40:51.849" v="136" actId="33935"/>
          <ac:spMkLst>
            <pc:docMk/>
            <pc:sldMk cId="4277564834" sldId="271"/>
            <ac:spMk id="9" creationId="{4D252720-5F90-E203-EBC4-41EAAC12AA7C}"/>
          </ac:spMkLst>
        </pc:spChg>
        <pc:spChg chg="add mod ord modVis">
          <ac:chgData name="de-Jesus-Oliveira Victor-Adriel" userId="a708fc36-3c1b-42ab-b5e9-2e1fa3c6605e" providerId="ADAL" clId="{CDCCD602-0E53-4DB7-B672-EAB3BC412255}" dt="2023-06-04T15:40:51.849" v="136" actId="33935"/>
          <ac:spMkLst>
            <pc:docMk/>
            <pc:sldMk cId="4277564834" sldId="271"/>
            <ac:spMk id="10" creationId="{A7153BD3-2976-4FCB-5A8C-63EBF1FFDAC2}"/>
          </ac:spMkLst>
        </pc:spChg>
        <pc:spChg chg="add del mod">
          <ac:chgData name="de-Jesus-Oliveira Victor-Adriel" userId="a708fc36-3c1b-42ab-b5e9-2e1fa3c6605e" providerId="ADAL" clId="{CDCCD602-0E53-4DB7-B672-EAB3BC412255}" dt="2023-06-04T15:38:45.589" v="120" actId="478"/>
          <ac:spMkLst>
            <pc:docMk/>
            <pc:sldMk cId="4277564834" sldId="271"/>
            <ac:spMk id="11" creationId="{D2F9C6A7-53D8-336F-DF85-0BF57FE4308E}"/>
          </ac:spMkLst>
        </pc:spChg>
        <pc:spChg chg="add del mod">
          <ac:chgData name="de-Jesus-Oliveira Victor-Adriel" userId="a708fc36-3c1b-42ab-b5e9-2e1fa3c6605e" providerId="ADAL" clId="{CDCCD602-0E53-4DB7-B672-EAB3BC412255}" dt="2023-06-04T15:38:44.507" v="119" actId="478"/>
          <ac:spMkLst>
            <pc:docMk/>
            <pc:sldMk cId="4277564834" sldId="271"/>
            <ac:spMk id="12" creationId="{DF69316E-7671-7E6C-38C1-30EB163492A8}"/>
          </ac:spMkLst>
        </pc:spChg>
        <pc:spChg chg="add del mod">
          <ac:chgData name="de-Jesus-Oliveira Victor-Adriel" userId="a708fc36-3c1b-42ab-b5e9-2e1fa3c6605e" providerId="ADAL" clId="{CDCCD602-0E53-4DB7-B672-EAB3BC412255}" dt="2023-06-04T15:39:51.955" v="125" actId="478"/>
          <ac:spMkLst>
            <pc:docMk/>
            <pc:sldMk cId="4277564834" sldId="271"/>
            <ac:spMk id="13" creationId="{40590341-F20A-9895-2B6E-1DCE1A6551FE}"/>
          </ac:spMkLst>
        </pc:spChg>
        <pc:spChg chg="add del mod">
          <ac:chgData name="de-Jesus-Oliveira Victor-Adriel" userId="a708fc36-3c1b-42ab-b5e9-2e1fa3c6605e" providerId="ADAL" clId="{CDCCD602-0E53-4DB7-B672-EAB3BC412255}" dt="2023-06-04T15:39:50.971" v="124" actId="478"/>
          <ac:spMkLst>
            <pc:docMk/>
            <pc:sldMk cId="4277564834" sldId="271"/>
            <ac:spMk id="14" creationId="{8525BADE-9665-03FF-9763-9071F812EDFB}"/>
          </ac:spMkLst>
        </pc:spChg>
        <pc:grpChg chg="add mod">
          <ac:chgData name="de-Jesus-Oliveira Victor-Adriel" userId="a708fc36-3c1b-42ab-b5e9-2e1fa3c6605e" providerId="ADAL" clId="{CDCCD602-0E53-4DB7-B672-EAB3BC412255}" dt="2023-06-04T15:40:48.491" v="135" actId="962"/>
          <ac:grpSpMkLst>
            <pc:docMk/>
            <pc:sldMk cId="4277564834" sldId="271"/>
            <ac:grpSpMk id="15" creationId="{C1A658A9-C46D-328A-0166-E3A97623832C}"/>
          </ac:grpSpMkLst>
        </pc:grpChg>
        <pc:picChg chg="add mod">
          <ac:chgData name="de-Jesus-Oliveira Victor-Adriel" userId="a708fc36-3c1b-42ab-b5e9-2e1fa3c6605e" providerId="ADAL" clId="{CDCCD602-0E53-4DB7-B672-EAB3BC412255}" dt="2023-06-04T15:40:22.732" v="129" actId="962"/>
          <ac:picMkLst>
            <pc:docMk/>
            <pc:sldMk cId="4277564834" sldId="271"/>
            <ac:picMk id="2" creationId="{23B987E3-5208-35C2-472D-DF69064E1981}"/>
          </ac:picMkLst>
        </pc:picChg>
        <pc:picChg chg="del">
          <ac:chgData name="de-Jesus-Oliveira Victor-Adriel" userId="a708fc36-3c1b-42ab-b5e9-2e1fa3c6605e" providerId="ADAL" clId="{CDCCD602-0E53-4DB7-B672-EAB3BC412255}" dt="2023-06-04T15:27:44.315" v="21" actId="478"/>
          <ac:picMkLst>
            <pc:docMk/>
            <pc:sldMk cId="4277564834" sldId="271"/>
            <ac:picMk id="3" creationId="{38618DF4-E141-4489-A906-25217507E7CB}"/>
          </ac:picMkLst>
        </pc:picChg>
      </pc:sldChg>
      <pc:sldChg chg="addSp delSp modSp add mod setBg">
        <pc:chgData name="de-Jesus-Oliveira Victor-Adriel" userId="a708fc36-3c1b-42ab-b5e9-2e1fa3c6605e" providerId="ADAL" clId="{CDCCD602-0E53-4DB7-B672-EAB3BC412255}" dt="2023-06-04T15:26:20.466" v="12" actId="962"/>
        <pc:sldMkLst>
          <pc:docMk/>
          <pc:sldMk cId="313680254" sldId="285"/>
        </pc:sldMkLst>
        <pc:spChg chg="mod">
          <ac:chgData name="de-Jesus-Oliveira Victor-Adriel" userId="a708fc36-3c1b-42ab-b5e9-2e1fa3c6605e" providerId="ADAL" clId="{CDCCD602-0E53-4DB7-B672-EAB3BC412255}" dt="2023-06-04T15:25:39.959" v="3"/>
          <ac:spMkLst>
            <pc:docMk/>
            <pc:sldMk cId="313680254" sldId="285"/>
            <ac:spMk id="4" creationId="{82B15DD6-0713-4687-9E23-12B35F8AE7CE}"/>
          </ac:spMkLst>
        </pc:spChg>
        <pc:picChg chg="add mod ord">
          <ac:chgData name="de-Jesus-Oliveira Victor-Adriel" userId="a708fc36-3c1b-42ab-b5e9-2e1fa3c6605e" providerId="ADAL" clId="{CDCCD602-0E53-4DB7-B672-EAB3BC412255}" dt="2023-06-04T15:26:20.466" v="12" actId="962"/>
          <ac:picMkLst>
            <pc:docMk/>
            <pc:sldMk cId="313680254" sldId="285"/>
            <ac:picMk id="2" creationId="{BA4D1F79-A9D0-BAC4-C7D3-EBF4D2A27866}"/>
          </ac:picMkLst>
        </pc:picChg>
        <pc:picChg chg="del">
          <ac:chgData name="de-Jesus-Oliveira Victor-Adriel" userId="a708fc36-3c1b-42ab-b5e9-2e1fa3c6605e" providerId="ADAL" clId="{CDCCD602-0E53-4DB7-B672-EAB3BC412255}" dt="2023-06-04T15:25:50.719" v="7" actId="478"/>
          <ac:picMkLst>
            <pc:docMk/>
            <pc:sldMk cId="313680254" sldId="285"/>
            <ac:picMk id="3" creationId="{5E3B75C5-975B-46CA-8CCA-7F9608E93457}"/>
          </ac:picMkLst>
        </pc:picChg>
      </pc:sldChg>
    </pc:docChg>
  </pc:docChgLst>
  <pc:docChgLst>
    <pc:chgData name="de-Jesus-Oliveira Victor-Adriel" userId="a708fc36-3c1b-42ab-b5e9-2e1fa3c6605e" providerId="ADAL" clId="{73F145F2-3A23-4A77-8321-FBFA89CF8EA0}"/>
    <pc:docChg chg="custSel modSld">
      <pc:chgData name="de-Jesus-Oliveira Victor-Adriel" userId="a708fc36-3c1b-42ab-b5e9-2e1fa3c6605e" providerId="ADAL" clId="{73F145F2-3A23-4A77-8321-FBFA89CF8EA0}" dt="2022-10-25T13:24:02.807" v="80" actId="21"/>
      <pc:docMkLst>
        <pc:docMk/>
      </pc:docMkLst>
      <pc:sldChg chg="addSp delSp modSp mod">
        <pc:chgData name="de-Jesus-Oliveira Victor-Adriel" userId="a708fc36-3c1b-42ab-b5e9-2e1fa3c6605e" providerId="ADAL" clId="{73F145F2-3A23-4A77-8321-FBFA89CF8EA0}" dt="2022-10-25T13:21:16.034" v="24" actId="2711"/>
        <pc:sldMkLst>
          <pc:docMk/>
          <pc:sldMk cId="1717017816" sldId="266"/>
        </pc:sldMkLst>
        <pc:spChg chg="mod">
          <ac:chgData name="de-Jesus-Oliveira Victor-Adriel" userId="a708fc36-3c1b-42ab-b5e9-2e1fa3c6605e" providerId="ADAL" clId="{73F145F2-3A23-4A77-8321-FBFA89CF8EA0}" dt="2022-10-25T13:21:16.034" v="24" actId="2711"/>
          <ac:spMkLst>
            <pc:docMk/>
            <pc:sldMk cId="1717017816" sldId="266"/>
            <ac:spMk id="2" creationId="{36F7C832-7D7F-40CB-9479-79BC46A793B9}"/>
          </ac:spMkLst>
        </pc:spChg>
        <pc:spChg chg="add del mod">
          <ac:chgData name="de-Jesus-Oliveira Victor-Adriel" userId="a708fc36-3c1b-42ab-b5e9-2e1fa3c6605e" providerId="ADAL" clId="{73F145F2-3A23-4A77-8321-FBFA89CF8EA0}" dt="2022-10-25T12:59:37.339" v="6" actId="478"/>
          <ac:spMkLst>
            <pc:docMk/>
            <pc:sldMk cId="1717017816" sldId="266"/>
            <ac:spMk id="3" creationId="{50F71E33-5AA2-0E2A-ACC1-5C01168171F9}"/>
          </ac:spMkLst>
        </pc:spChg>
        <pc:picChg chg="mod">
          <ac:chgData name="de-Jesus-Oliveira Victor-Adriel" userId="a708fc36-3c1b-42ab-b5e9-2e1fa3c6605e" providerId="ADAL" clId="{73F145F2-3A23-4A77-8321-FBFA89CF8EA0}" dt="2022-10-25T12:59:34.715" v="5" actId="14100"/>
          <ac:picMkLst>
            <pc:docMk/>
            <pc:sldMk cId="1717017816" sldId="266"/>
            <ac:picMk id="4" creationId="{2EB10971-A7A0-4F60-8D4A-4B8950F4D157}"/>
          </ac:picMkLst>
        </pc:picChg>
      </pc:sldChg>
      <pc:sldChg chg="modSp mod">
        <pc:chgData name="de-Jesus-Oliveira Victor-Adriel" userId="a708fc36-3c1b-42ab-b5e9-2e1fa3c6605e" providerId="ADAL" clId="{73F145F2-3A23-4A77-8321-FBFA89CF8EA0}" dt="2022-10-25T13:21:06.799" v="23" actId="20577"/>
        <pc:sldMkLst>
          <pc:docMk/>
          <pc:sldMk cId="171183961" sldId="267"/>
        </pc:sldMkLst>
        <pc:spChg chg="mod">
          <ac:chgData name="de-Jesus-Oliveira Victor-Adriel" userId="a708fc36-3c1b-42ab-b5e9-2e1fa3c6605e" providerId="ADAL" clId="{73F145F2-3A23-4A77-8321-FBFA89CF8EA0}" dt="2022-10-25T13:21:06.799" v="23" actId="20577"/>
          <ac:spMkLst>
            <pc:docMk/>
            <pc:sldMk cId="171183961" sldId="267"/>
            <ac:spMk id="2" creationId="{36F7C832-7D7F-40CB-9479-79BC46A793B9}"/>
          </ac:spMkLst>
        </pc:spChg>
      </pc:sldChg>
      <pc:sldChg chg="addSp delSp modSp mod">
        <pc:chgData name="de-Jesus-Oliveira Victor-Adriel" userId="a708fc36-3c1b-42ab-b5e9-2e1fa3c6605e" providerId="ADAL" clId="{73F145F2-3A23-4A77-8321-FBFA89CF8EA0}" dt="2022-10-25T13:24:02.807" v="80" actId="21"/>
        <pc:sldMkLst>
          <pc:docMk/>
          <pc:sldMk cId="2478332003" sldId="268"/>
        </pc:sldMkLst>
        <pc:spChg chg="add del mod">
          <ac:chgData name="de-Jesus-Oliveira Victor-Adriel" userId="a708fc36-3c1b-42ab-b5e9-2e1fa3c6605e" providerId="ADAL" clId="{73F145F2-3A23-4A77-8321-FBFA89CF8EA0}" dt="2022-10-25T13:24:02.807" v="80" actId="21"/>
          <ac:spMkLst>
            <pc:docMk/>
            <pc:sldMk cId="2478332003" sldId="268"/>
            <ac:spMk id="2" creationId="{156A749F-6491-9CF1-C65E-A1229F3CC8F3}"/>
          </ac:spMkLst>
        </pc:spChg>
      </pc:sldChg>
    </pc:docChg>
  </pc:docChgLst>
  <pc:docChgLst>
    <pc:chgData name="de-Jesus-Oliveira Victor-Adriel" userId="a708fc36-3c1b-42ab-b5e9-2e1fa3c6605e" providerId="ADAL" clId="{A63E4DB8-4549-45C8-A598-4581AE941DE3}"/>
    <pc:docChg chg="modSld">
      <pc:chgData name="de-Jesus-Oliveira Victor-Adriel" userId="a708fc36-3c1b-42ab-b5e9-2e1fa3c6605e" providerId="ADAL" clId="{A63E4DB8-4549-45C8-A598-4581AE941DE3}" dt="2023-02-18T02:18:10.112" v="2"/>
      <pc:docMkLst>
        <pc:docMk/>
      </pc:docMkLst>
      <pc:sldChg chg="addSp modSp">
        <pc:chgData name="de-Jesus-Oliveira Victor-Adriel" userId="a708fc36-3c1b-42ab-b5e9-2e1fa3c6605e" providerId="ADAL" clId="{A63E4DB8-4549-45C8-A598-4581AE941DE3}" dt="2023-02-18T02:16:31.002" v="0"/>
        <pc:sldMkLst>
          <pc:docMk/>
          <pc:sldMk cId="1717017816" sldId="266"/>
        </pc:sldMkLst>
        <pc:spChg chg="add mod">
          <ac:chgData name="de-Jesus-Oliveira Victor-Adriel" userId="a708fc36-3c1b-42ab-b5e9-2e1fa3c6605e" providerId="ADAL" clId="{A63E4DB8-4549-45C8-A598-4581AE941DE3}" dt="2023-02-18T02:16:31.002" v="0"/>
          <ac:spMkLst>
            <pc:docMk/>
            <pc:sldMk cId="1717017816" sldId="266"/>
            <ac:spMk id="3" creationId="{2E20D51C-33CF-A277-EF5C-E03D9DA06522}"/>
          </ac:spMkLst>
        </pc:spChg>
        <pc:picChg chg="add mod">
          <ac:chgData name="de-Jesus-Oliveira Victor-Adriel" userId="a708fc36-3c1b-42ab-b5e9-2e1fa3c6605e" providerId="ADAL" clId="{A63E4DB8-4549-45C8-A598-4581AE941DE3}" dt="2023-02-18T02:16:31.002" v="0"/>
          <ac:picMkLst>
            <pc:docMk/>
            <pc:sldMk cId="1717017816" sldId="266"/>
            <ac:picMk id="5" creationId="{46516F5D-8C5D-4C79-3692-E08AAB1FD8B5}"/>
          </ac:picMkLst>
        </pc:picChg>
      </pc:sldChg>
      <pc:sldChg chg="addSp modSp mod">
        <pc:chgData name="de-Jesus-Oliveira Victor-Adriel" userId="a708fc36-3c1b-42ab-b5e9-2e1fa3c6605e" providerId="ADAL" clId="{A63E4DB8-4549-45C8-A598-4581AE941DE3}" dt="2023-02-18T02:18:10.112" v="2"/>
        <pc:sldMkLst>
          <pc:docMk/>
          <pc:sldMk cId="171183961" sldId="267"/>
        </pc:sldMkLst>
        <pc:spChg chg="add mod">
          <ac:chgData name="de-Jesus-Oliveira Victor-Adriel" userId="a708fc36-3c1b-42ab-b5e9-2e1fa3c6605e" providerId="ADAL" clId="{A63E4DB8-4549-45C8-A598-4581AE941DE3}" dt="2023-02-18T02:18:10.112" v="2"/>
          <ac:spMkLst>
            <pc:docMk/>
            <pc:sldMk cId="171183961" sldId="267"/>
            <ac:spMk id="3" creationId="{71D4894D-6AB9-B115-8F2A-CC5FB19392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05.06.2023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05.06.2023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05.06.2023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05.06.2023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BA4D1F79-A9D0-BAC4-C7D3-EBF4D2A2786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0305"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362848"/>
            <a:ext cx="4497388" cy="7754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pitchFamily="2" charset="0"/>
              </a:rPr>
              <a:t>Attribute </a:t>
            </a:r>
            <a:r>
              <a:rPr lang="de-AT" sz="4800" dirty="0" err="1">
                <a:latin typeface="Pangolin" panose="00000500000000000000" pitchFamily="2" charset="0"/>
              </a:rPr>
              <a:t>Types</a:t>
            </a:r>
            <a:endParaRPr lang="de-AT" sz="4800" dirty="0">
              <a:latin typeface="Pangolin" panose="00000500000000000000" pitchFamily="2" charset="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79" y="790575"/>
            <a:ext cx="4860000" cy="263149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This </a:t>
            </a:r>
            <a:r>
              <a:rPr lang="de-AT" sz="1100" dirty="0" err="1">
                <a:latin typeface="Segoe UI" panose="020B0502040204020203" pitchFamily="34" charset="0"/>
                <a:cs typeface="Segoe UI" panose="020B0502040204020203" pitchFamily="34" charset="0"/>
              </a:rPr>
              <a:t>comic</a:t>
            </a:r>
            <a:r>
              <a:rPr lang="de-AT" sz="1100" dirty="0">
                <a:latin typeface="Segoe UI" panose="020B0502040204020203" pitchFamily="34" charset="0"/>
                <a:cs typeface="Segoe UI" panose="020B0502040204020203" pitchFamily="34" charset="0"/>
              </a:rPr>
              <a:t> was </a:t>
            </a:r>
            <a:r>
              <a:rPr lang="de-AT" sz="1100" dirty="0" err="1">
                <a:latin typeface="Segoe UI" panose="020B0502040204020203" pitchFamily="34" charset="0"/>
                <a:cs typeface="Segoe UI" panose="020B0502040204020203" pitchFamily="34" charset="0"/>
              </a:rPr>
              <a:t>created</a:t>
            </a:r>
            <a:r>
              <a:rPr lang="de-AT" sz="1100" dirty="0">
                <a:latin typeface="Segoe UI" panose="020B0502040204020203" pitchFamily="34" charset="0"/>
                <a:cs typeface="Segoe UI" panose="020B0502040204020203" pitchFamily="34" charset="0"/>
              </a:rPr>
              <a:t>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research</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project</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funded</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by</a:t>
            </a:r>
            <a:r>
              <a:rPr lang="de-AT" sz="1100" dirty="0">
                <a:latin typeface="Segoe UI" panose="020B0502040204020203" pitchFamily="34" charset="0"/>
                <a:cs typeface="Segoe UI" panose="020B0502040204020203" pitchFamily="34" charset="0"/>
              </a:rPr>
              <a:t> St. Pölten UAS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Innovation Call 2022.</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Project 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9283" y="0"/>
            <a:ext cx="1158717" cy="1165403"/>
          </a:xfrm>
          <a:prstGeom prst="rect">
            <a:avLst/>
          </a:prstGeom>
        </p:spPr>
      </p:pic>
      <p:sp>
        <p:nvSpPr>
          <p:cNvPr id="3" name="Textfeld 1">
            <a:extLst>
              <a:ext uri="{FF2B5EF4-FFF2-40B4-BE49-F238E27FC236}">
                <a16:creationId xmlns:a16="http://schemas.microsoft.com/office/drawing/2014/main" id="{2E20D51C-33CF-A277-EF5C-E03D9DA0652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46516F5D-8C5D-4C79-3692-E08AAB1FD8B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B476511-C0A6-CBA3-EFD1-88FD0F67895C}"/>
              </a:ext>
              <a:ext uri="{C183D7F6-B498-43B3-948B-1728B52AA6E4}">
                <adec:decorative xmlns:adec="http://schemas.microsoft.com/office/drawing/2017/decorative" val="1"/>
              </a:ext>
            </a:extLst>
          </p:cNvPr>
          <p:cNvGrpSpPr/>
          <p:nvPr/>
        </p:nvGrpSpPr>
        <p:grpSpPr>
          <a:xfrm>
            <a:off x="-1" y="0"/>
            <a:ext cx="7003101" cy="9906000"/>
            <a:chOff x="-1" y="0"/>
            <a:chExt cx="7003101" cy="9906000"/>
          </a:xfrm>
        </p:grpSpPr>
        <p:pic>
          <p:nvPicPr>
            <p:cNvPr id="2" name="Grafik 2">
              <a:extLst>
                <a:ext uri="{FF2B5EF4-FFF2-40B4-BE49-F238E27FC236}">
                  <a16:creationId xmlns:a16="http://schemas.microsoft.com/office/drawing/2014/main" id="{6DDE3032-1CE6-D3A8-311D-574B73D2CEB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003101" cy="9906000"/>
            </a:xfrm>
            <a:prstGeom prst="rect">
              <a:avLst/>
            </a:prstGeom>
          </p:spPr>
        </p:pic>
        <p:sp>
          <p:nvSpPr>
            <p:cNvPr id="4" name="Freeform: Shape 3">
              <a:extLst>
                <a:ext uri="{FF2B5EF4-FFF2-40B4-BE49-F238E27FC236}">
                  <a16:creationId xmlns:a16="http://schemas.microsoft.com/office/drawing/2014/main" id="{3E515294-719D-FFF3-BEC4-B84E68513EB0}"/>
                </a:ext>
                <a:ext uri="{C183D7F6-B498-43B3-948B-1728B52AA6E4}">
                  <adec:decorative xmlns:adec="http://schemas.microsoft.com/office/drawing/2017/decorative" val="1"/>
                </a:ext>
              </a:extLst>
            </p:cNvPr>
            <p:cNvSpPr/>
            <p:nvPr/>
          </p:nvSpPr>
          <p:spPr>
            <a:xfrm rot="21420768">
              <a:off x="469900" y="444500"/>
              <a:ext cx="1463675" cy="469900"/>
            </a:xfrm>
            <a:custGeom>
              <a:avLst/>
              <a:gdLst>
                <a:gd name="connsiteX0" fmla="*/ 53975 w 1463675"/>
                <a:gd name="connsiteY0" fmla="*/ 53975 h 469900"/>
                <a:gd name="connsiteX1" fmla="*/ 73025 w 1463675"/>
                <a:gd name="connsiteY1" fmla="*/ 41275 h 469900"/>
                <a:gd name="connsiteX2" fmla="*/ 155575 w 1463675"/>
                <a:gd name="connsiteY2" fmla="*/ 12700 h 469900"/>
                <a:gd name="connsiteX3" fmla="*/ 184150 w 1463675"/>
                <a:gd name="connsiteY3" fmla="*/ 6350 h 469900"/>
                <a:gd name="connsiteX4" fmla="*/ 196850 w 1463675"/>
                <a:gd name="connsiteY4" fmla="*/ 3175 h 469900"/>
                <a:gd name="connsiteX5" fmla="*/ 212725 w 1463675"/>
                <a:gd name="connsiteY5" fmla="*/ 0 h 469900"/>
                <a:gd name="connsiteX6" fmla="*/ 276225 w 1463675"/>
                <a:gd name="connsiteY6" fmla="*/ 3175 h 469900"/>
                <a:gd name="connsiteX7" fmla="*/ 288925 w 1463675"/>
                <a:gd name="connsiteY7" fmla="*/ 6350 h 469900"/>
                <a:gd name="connsiteX8" fmla="*/ 307975 w 1463675"/>
                <a:gd name="connsiteY8" fmla="*/ 9525 h 469900"/>
                <a:gd name="connsiteX9" fmla="*/ 320675 w 1463675"/>
                <a:gd name="connsiteY9" fmla="*/ 12700 h 469900"/>
                <a:gd name="connsiteX10" fmla="*/ 346075 w 1463675"/>
                <a:gd name="connsiteY10" fmla="*/ 15875 h 469900"/>
                <a:gd name="connsiteX11" fmla="*/ 387350 w 1463675"/>
                <a:gd name="connsiteY11" fmla="*/ 25400 h 469900"/>
                <a:gd name="connsiteX12" fmla="*/ 400050 w 1463675"/>
                <a:gd name="connsiteY12" fmla="*/ 28575 h 469900"/>
                <a:gd name="connsiteX13" fmla="*/ 447675 w 1463675"/>
                <a:gd name="connsiteY13" fmla="*/ 31750 h 469900"/>
                <a:gd name="connsiteX14" fmla="*/ 1016000 w 1463675"/>
                <a:gd name="connsiteY14" fmla="*/ 34925 h 469900"/>
                <a:gd name="connsiteX15" fmla="*/ 1085850 w 1463675"/>
                <a:gd name="connsiteY15" fmla="*/ 41275 h 469900"/>
                <a:gd name="connsiteX16" fmla="*/ 1181100 w 1463675"/>
                <a:gd name="connsiteY16" fmla="*/ 47625 h 469900"/>
                <a:gd name="connsiteX17" fmla="*/ 1314450 w 1463675"/>
                <a:gd name="connsiteY17" fmla="*/ 53975 h 469900"/>
                <a:gd name="connsiteX18" fmla="*/ 1323975 w 1463675"/>
                <a:gd name="connsiteY18" fmla="*/ 57150 h 469900"/>
                <a:gd name="connsiteX19" fmla="*/ 1362075 w 1463675"/>
                <a:gd name="connsiteY19" fmla="*/ 63500 h 469900"/>
                <a:gd name="connsiteX20" fmla="*/ 1390650 w 1463675"/>
                <a:gd name="connsiteY20" fmla="*/ 69850 h 469900"/>
                <a:gd name="connsiteX21" fmla="*/ 1400175 w 1463675"/>
                <a:gd name="connsiteY21" fmla="*/ 76200 h 469900"/>
                <a:gd name="connsiteX22" fmla="*/ 1419225 w 1463675"/>
                <a:gd name="connsiteY22" fmla="*/ 101600 h 469900"/>
                <a:gd name="connsiteX23" fmla="*/ 1422400 w 1463675"/>
                <a:gd name="connsiteY23" fmla="*/ 117475 h 469900"/>
                <a:gd name="connsiteX24" fmla="*/ 1428750 w 1463675"/>
                <a:gd name="connsiteY24" fmla="*/ 136525 h 469900"/>
                <a:gd name="connsiteX25" fmla="*/ 1431925 w 1463675"/>
                <a:gd name="connsiteY25" fmla="*/ 168275 h 469900"/>
                <a:gd name="connsiteX26" fmla="*/ 1441450 w 1463675"/>
                <a:gd name="connsiteY26" fmla="*/ 206375 h 469900"/>
                <a:gd name="connsiteX27" fmla="*/ 1444625 w 1463675"/>
                <a:gd name="connsiteY27" fmla="*/ 222250 h 469900"/>
                <a:gd name="connsiteX28" fmla="*/ 1457325 w 1463675"/>
                <a:gd name="connsiteY28" fmla="*/ 254000 h 469900"/>
                <a:gd name="connsiteX29" fmla="*/ 1463675 w 1463675"/>
                <a:gd name="connsiteY29" fmla="*/ 279400 h 469900"/>
                <a:gd name="connsiteX30" fmla="*/ 1460500 w 1463675"/>
                <a:gd name="connsiteY30" fmla="*/ 307975 h 469900"/>
                <a:gd name="connsiteX31" fmla="*/ 1403350 w 1463675"/>
                <a:gd name="connsiteY31" fmla="*/ 374650 h 469900"/>
                <a:gd name="connsiteX32" fmla="*/ 1352550 w 1463675"/>
                <a:gd name="connsiteY32" fmla="*/ 415925 h 469900"/>
                <a:gd name="connsiteX33" fmla="*/ 1295400 w 1463675"/>
                <a:gd name="connsiteY33" fmla="*/ 431800 h 469900"/>
                <a:gd name="connsiteX34" fmla="*/ 1098550 w 1463675"/>
                <a:gd name="connsiteY34" fmla="*/ 441325 h 469900"/>
                <a:gd name="connsiteX35" fmla="*/ 1060450 w 1463675"/>
                <a:gd name="connsiteY35" fmla="*/ 450850 h 469900"/>
                <a:gd name="connsiteX36" fmla="*/ 1044575 w 1463675"/>
                <a:gd name="connsiteY36" fmla="*/ 454025 h 469900"/>
                <a:gd name="connsiteX37" fmla="*/ 1000125 w 1463675"/>
                <a:gd name="connsiteY37" fmla="*/ 466725 h 469900"/>
                <a:gd name="connsiteX38" fmla="*/ 955675 w 1463675"/>
                <a:gd name="connsiteY38" fmla="*/ 469900 h 469900"/>
                <a:gd name="connsiteX39" fmla="*/ 431800 w 1463675"/>
                <a:gd name="connsiteY39" fmla="*/ 466725 h 469900"/>
                <a:gd name="connsiteX40" fmla="*/ 368300 w 1463675"/>
                <a:gd name="connsiteY40" fmla="*/ 463550 h 469900"/>
                <a:gd name="connsiteX41" fmla="*/ 238125 w 1463675"/>
                <a:gd name="connsiteY41" fmla="*/ 454025 h 469900"/>
                <a:gd name="connsiteX42" fmla="*/ 146050 w 1463675"/>
                <a:gd name="connsiteY42" fmla="*/ 428625 h 469900"/>
                <a:gd name="connsiteX43" fmla="*/ 120650 w 1463675"/>
                <a:gd name="connsiteY43" fmla="*/ 419100 h 469900"/>
                <a:gd name="connsiteX44" fmla="*/ 98425 w 1463675"/>
                <a:gd name="connsiteY44" fmla="*/ 409575 h 469900"/>
                <a:gd name="connsiteX45" fmla="*/ 73025 w 1463675"/>
                <a:gd name="connsiteY45" fmla="*/ 403225 h 469900"/>
                <a:gd name="connsiteX46" fmla="*/ 38100 w 1463675"/>
                <a:gd name="connsiteY46" fmla="*/ 381000 h 469900"/>
                <a:gd name="connsiteX47" fmla="*/ 31750 w 1463675"/>
                <a:gd name="connsiteY47" fmla="*/ 371475 h 469900"/>
                <a:gd name="connsiteX48" fmla="*/ 22225 w 1463675"/>
                <a:gd name="connsiteY48" fmla="*/ 355600 h 469900"/>
                <a:gd name="connsiteX49" fmla="*/ 0 w 1463675"/>
                <a:gd name="connsiteY49" fmla="*/ 295275 h 469900"/>
                <a:gd name="connsiteX50" fmla="*/ 9525 w 1463675"/>
                <a:gd name="connsiteY50" fmla="*/ 174625 h 469900"/>
                <a:gd name="connsiteX51" fmla="*/ 22225 w 1463675"/>
                <a:gd name="connsiteY51" fmla="*/ 127000 h 469900"/>
                <a:gd name="connsiteX52" fmla="*/ 25400 w 1463675"/>
                <a:gd name="connsiteY52" fmla="*/ 111125 h 469900"/>
                <a:gd name="connsiteX53" fmla="*/ 50800 w 1463675"/>
                <a:gd name="connsiteY53" fmla="*/ 85725 h 469900"/>
                <a:gd name="connsiteX54" fmla="*/ 53975 w 1463675"/>
                <a:gd name="connsiteY54" fmla="*/ 53975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3675" h="469900">
                  <a:moveTo>
                    <a:pt x="53975" y="53975"/>
                  </a:moveTo>
                  <a:cubicBezTo>
                    <a:pt x="57679" y="46567"/>
                    <a:pt x="65954" y="44147"/>
                    <a:pt x="73025" y="41275"/>
                  </a:cubicBezTo>
                  <a:cubicBezTo>
                    <a:pt x="100002" y="30315"/>
                    <a:pt x="127150" y="19017"/>
                    <a:pt x="155575" y="12700"/>
                  </a:cubicBezTo>
                  <a:lnTo>
                    <a:pt x="184150" y="6350"/>
                  </a:lnTo>
                  <a:cubicBezTo>
                    <a:pt x="188402" y="5369"/>
                    <a:pt x="192590" y="4122"/>
                    <a:pt x="196850" y="3175"/>
                  </a:cubicBezTo>
                  <a:cubicBezTo>
                    <a:pt x="202118" y="2004"/>
                    <a:pt x="207433" y="1058"/>
                    <a:pt x="212725" y="0"/>
                  </a:cubicBezTo>
                  <a:cubicBezTo>
                    <a:pt x="233892" y="1058"/>
                    <a:pt x="255105" y="1415"/>
                    <a:pt x="276225" y="3175"/>
                  </a:cubicBezTo>
                  <a:cubicBezTo>
                    <a:pt x="280574" y="3537"/>
                    <a:pt x="284646" y="5494"/>
                    <a:pt x="288925" y="6350"/>
                  </a:cubicBezTo>
                  <a:cubicBezTo>
                    <a:pt x="295238" y="7613"/>
                    <a:pt x="301662" y="8262"/>
                    <a:pt x="307975" y="9525"/>
                  </a:cubicBezTo>
                  <a:cubicBezTo>
                    <a:pt x="312254" y="10381"/>
                    <a:pt x="316371" y="11983"/>
                    <a:pt x="320675" y="12700"/>
                  </a:cubicBezTo>
                  <a:cubicBezTo>
                    <a:pt x="329091" y="14103"/>
                    <a:pt x="337608" y="14817"/>
                    <a:pt x="346075" y="15875"/>
                  </a:cubicBezTo>
                  <a:cubicBezTo>
                    <a:pt x="386894" y="27538"/>
                    <a:pt x="350336" y="17997"/>
                    <a:pt x="387350" y="25400"/>
                  </a:cubicBezTo>
                  <a:cubicBezTo>
                    <a:pt x="391629" y="26256"/>
                    <a:pt x="395710" y="28118"/>
                    <a:pt x="400050" y="28575"/>
                  </a:cubicBezTo>
                  <a:cubicBezTo>
                    <a:pt x="415873" y="30241"/>
                    <a:pt x="431766" y="31586"/>
                    <a:pt x="447675" y="31750"/>
                  </a:cubicBezTo>
                  <a:lnTo>
                    <a:pt x="1016000" y="34925"/>
                  </a:lnTo>
                  <a:cubicBezTo>
                    <a:pt x="1050201" y="41765"/>
                    <a:pt x="1024305" y="37347"/>
                    <a:pt x="1085850" y="41275"/>
                  </a:cubicBezTo>
                  <a:lnTo>
                    <a:pt x="1181100" y="47625"/>
                  </a:lnTo>
                  <a:cubicBezTo>
                    <a:pt x="1395640" y="58917"/>
                    <a:pt x="1175466" y="44709"/>
                    <a:pt x="1314450" y="53975"/>
                  </a:cubicBezTo>
                  <a:cubicBezTo>
                    <a:pt x="1317625" y="55033"/>
                    <a:pt x="1320693" y="56494"/>
                    <a:pt x="1323975" y="57150"/>
                  </a:cubicBezTo>
                  <a:cubicBezTo>
                    <a:pt x="1336600" y="59675"/>
                    <a:pt x="1349584" y="60377"/>
                    <a:pt x="1362075" y="63500"/>
                  </a:cubicBezTo>
                  <a:cubicBezTo>
                    <a:pt x="1380010" y="67984"/>
                    <a:pt x="1370496" y="65819"/>
                    <a:pt x="1390650" y="69850"/>
                  </a:cubicBezTo>
                  <a:cubicBezTo>
                    <a:pt x="1393825" y="71967"/>
                    <a:pt x="1397477" y="73502"/>
                    <a:pt x="1400175" y="76200"/>
                  </a:cubicBezTo>
                  <a:cubicBezTo>
                    <a:pt x="1407717" y="83742"/>
                    <a:pt x="1413363" y="92807"/>
                    <a:pt x="1419225" y="101600"/>
                  </a:cubicBezTo>
                  <a:cubicBezTo>
                    <a:pt x="1420283" y="106892"/>
                    <a:pt x="1420980" y="112269"/>
                    <a:pt x="1422400" y="117475"/>
                  </a:cubicBezTo>
                  <a:cubicBezTo>
                    <a:pt x="1424161" y="123933"/>
                    <a:pt x="1427516" y="129946"/>
                    <a:pt x="1428750" y="136525"/>
                  </a:cubicBezTo>
                  <a:cubicBezTo>
                    <a:pt x="1430710" y="146979"/>
                    <a:pt x="1430606" y="157721"/>
                    <a:pt x="1431925" y="168275"/>
                  </a:cubicBezTo>
                  <a:cubicBezTo>
                    <a:pt x="1435468" y="196618"/>
                    <a:pt x="1433826" y="178420"/>
                    <a:pt x="1441450" y="206375"/>
                  </a:cubicBezTo>
                  <a:cubicBezTo>
                    <a:pt x="1442870" y="211581"/>
                    <a:pt x="1442918" y="217130"/>
                    <a:pt x="1444625" y="222250"/>
                  </a:cubicBezTo>
                  <a:cubicBezTo>
                    <a:pt x="1448230" y="233064"/>
                    <a:pt x="1454560" y="242942"/>
                    <a:pt x="1457325" y="254000"/>
                  </a:cubicBezTo>
                  <a:lnTo>
                    <a:pt x="1463675" y="279400"/>
                  </a:lnTo>
                  <a:cubicBezTo>
                    <a:pt x="1462617" y="288925"/>
                    <a:pt x="1463690" y="298938"/>
                    <a:pt x="1460500" y="307975"/>
                  </a:cubicBezTo>
                  <a:cubicBezTo>
                    <a:pt x="1452313" y="331170"/>
                    <a:pt x="1416605" y="362766"/>
                    <a:pt x="1403350" y="374650"/>
                  </a:cubicBezTo>
                  <a:cubicBezTo>
                    <a:pt x="1387105" y="389215"/>
                    <a:pt x="1370811" y="403985"/>
                    <a:pt x="1352550" y="415925"/>
                  </a:cubicBezTo>
                  <a:cubicBezTo>
                    <a:pt x="1329931" y="430715"/>
                    <a:pt x="1319345" y="428019"/>
                    <a:pt x="1295400" y="431800"/>
                  </a:cubicBezTo>
                  <a:cubicBezTo>
                    <a:pt x="1192130" y="448106"/>
                    <a:pt x="1341795" y="436555"/>
                    <a:pt x="1098550" y="441325"/>
                  </a:cubicBezTo>
                  <a:cubicBezTo>
                    <a:pt x="1051612" y="448030"/>
                    <a:pt x="1097797" y="439646"/>
                    <a:pt x="1060450" y="450850"/>
                  </a:cubicBezTo>
                  <a:cubicBezTo>
                    <a:pt x="1055281" y="452401"/>
                    <a:pt x="1049781" y="452605"/>
                    <a:pt x="1044575" y="454025"/>
                  </a:cubicBezTo>
                  <a:cubicBezTo>
                    <a:pt x="1025484" y="459232"/>
                    <a:pt x="1021278" y="463841"/>
                    <a:pt x="1000125" y="466725"/>
                  </a:cubicBezTo>
                  <a:cubicBezTo>
                    <a:pt x="985407" y="468732"/>
                    <a:pt x="970492" y="468842"/>
                    <a:pt x="955675" y="469900"/>
                  </a:cubicBezTo>
                  <a:lnTo>
                    <a:pt x="431800" y="466725"/>
                  </a:lnTo>
                  <a:cubicBezTo>
                    <a:pt x="316026" y="464729"/>
                    <a:pt x="503738" y="451237"/>
                    <a:pt x="368300" y="463550"/>
                  </a:cubicBezTo>
                  <a:cubicBezTo>
                    <a:pt x="309466" y="461521"/>
                    <a:pt x="287186" y="464757"/>
                    <a:pt x="238125" y="454025"/>
                  </a:cubicBezTo>
                  <a:cubicBezTo>
                    <a:pt x="197586" y="445157"/>
                    <a:pt x="180275" y="440704"/>
                    <a:pt x="146050" y="428625"/>
                  </a:cubicBezTo>
                  <a:cubicBezTo>
                    <a:pt x="137523" y="425616"/>
                    <a:pt x="129046" y="422458"/>
                    <a:pt x="120650" y="419100"/>
                  </a:cubicBezTo>
                  <a:cubicBezTo>
                    <a:pt x="113166" y="416107"/>
                    <a:pt x="106071" y="412124"/>
                    <a:pt x="98425" y="409575"/>
                  </a:cubicBezTo>
                  <a:cubicBezTo>
                    <a:pt x="90146" y="406815"/>
                    <a:pt x="81492" y="405342"/>
                    <a:pt x="73025" y="403225"/>
                  </a:cubicBezTo>
                  <a:cubicBezTo>
                    <a:pt x="65421" y="398663"/>
                    <a:pt x="43963" y="386130"/>
                    <a:pt x="38100" y="381000"/>
                  </a:cubicBezTo>
                  <a:cubicBezTo>
                    <a:pt x="35228" y="378487"/>
                    <a:pt x="33772" y="374711"/>
                    <a:pt x="31750" y="371475"/>
                  </a:cubicBezTo>
                  <a:cubicBezTo>
                    <a:pt x="28479" y="366242"/>
                    <a:pt x="24985" y="361120"/>
                    <a:pt x="22225" y="355600"/>
                  </a:cubicBezTo>
                  <a:cubicBezTo>
                    <a:pt x="8260" y="327670"/>
                    <a:pt x="9104" y="325621"/>
                    <a:pt x="0" y="295275"/>
                  </a:cubicBezTo>
                  <a:cubicBezTo>
                    <a:pt x="3175" y="255058"/>
                    <a:pt x="5257" y="214740"/>
                    <a:pt x="9525" y="174625"/>
                  </a:cubicBezTo>
                  <a:cubicBezTo>
                    <a:pt x="12258" y="148931"/>
                    <a:pt x="16267" y="148848"/>
                    <a:pt x="22225" y="127000"/>
                  </a:cubicBezTo>
                  <a:cubicBezTo>
                    <a:pt x="23645" y="121794"/>
                    <a:pt x="22328" y="115562"/>
                    <a:pt x="25400" y="111125"/>
                  </a:cubicBezTo>
                  <a:cubicBezTo>
                    <a:pt x="32216" y="101280"/>
                    <a:pt x="40090" y="91080"/>
                    <a:pt x="50800" y="85725"/>
                  </a:cubicBezTo>
                  <a:cubicBezTo>
                    <a:pt x="64839" y="78706"/>
                    <a:pt x="50271" y="61383"/>
                    <a:pt x="53975" y="539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4442E0F9-5E0F-D547-0DB4-051C650F2A09}"/>
                </a:ext>
                <a:ext uri="{C183D7F6-B498-43B3-948B-1728B52AA6E4}">
                  <adec:decorative xmlns:adec="http://schemas.microsoft.com/office/drawing/2017/decorative" val="1"/>
                </a:ext>
              </a:extLst>
            </p:cNvPr>
            <p:cNvSpPr/>
            <p:nvPr/>
          </p:nvSpPr>
          <p:spPr>
            <a:xfrm>
              <a:off x="882650" y="2495550"/>
              <a:ext cx="1343025" cy="422275"/>
            </a:xfrm>
            <a:custGeom>
              <a:avLst/>
              <a:gdLst>
                <a:gd name="connsiteX0" fmla="*/ 28575 w 1343025"/>
                <a:gd name="connsiteY0" fmla="*/ 111125 h 422275"/>
                <a:gd name="connsiteX1" fmla="*/ 41275 w 1343025"/>
                <a:gd name="connsiteY1" fmla="*/ 79375 h 422275"/>
                <a:gd name="connsiteX2" fmla="*/ 63500 w 1343025"/>
                <a:gd name="connsiteY2" fmla="*/ 60325 h 422275"/>
                <a:gd name="connsiteX3" fmla="*/ 92075 w 1343025"/>
                <a:gd name="connsiteY3" fmla="*/ 41275 h 422275"/>
                <a:gd name="connsiteX4" fmla="*/ 161925 w 1343025"/>
                <a:gd name="connsiteY4" fmla="*/ 22225 h 422275"/>
                <a:gd name="connsiteX5" fmla="*/ 180975 w 1343025"/>
                <a:gd name="connsiteY5" fmla="*/ 12700 h 422275"/>
                <a:gd name="connsiteX6" fmla="*/ 190500 w 1343025"/>
                <a:gd name="connsiteY6" fmla="*/ 6350 h 422275"/>
                <a:gd name="connsiteX7" fmla="*/ 209550 w 1343025"/>
                <a:gd name="connsiteY7" fmla="*/ 3175 h 422275"/>
                <a:gd name="connsiteX8" fmla="*/ 219075 w 1343025"/>
                <a:gd name="connsiteY8" fmla="*/ 0 h 422275"/>
                <a:gd name="connsiteX9" fmla="*/ 628650 w 1343025"/>
                <a:gd name="connsiteY9" fmla="*/ 6350 h 422275"/>
                <a:gd name="connsiteX10" fmla="*/ 676275 w 1343025"/>
                <a:gd name="connsiteY10" fmla="*/ 12700 h 422275"/>
                <a:gd name="connsiteX11" fmla="*/ 714375 w 1343025"/>
                <a:gd name="connsiteY11" fmla="*/ 15875 h 422275"/>
                <a:gd name="connsiteX12" fmla="*/ 781050 w 1343025"/>
                <a:gd name="connsiteY12" fmla="*/ 22225 h 422275"/>
                <a:gd name="connsiteX13" fmla="*/ 1149350 w 1343025"/>
                <a:gd name="connsiteY13" fmla="*/ 25400 h 422275"/>
                <a:gd name="connsiteX14" fmla="*/ 1165225 w 1343025"/>
                <a:gd name="connsiteY14" fmla="*/ 28575 h 422275"/>
                <a:gd name="connsiteX15" fmla="*/ 1200150 w 1343025"/>
                <a:gd name="connsiteY15" fmla="*/ 34925 h 422275"/>
                <a:gd name="connsiteX16" fmla="*/ 1212850 w 1343025"/>
                <a:gd name="connsiteY16" fmla="*/ 44450 h 422275"/>
                <a:gd name="connsiteX17" fmla="*/ 1241425 w 1343025"/>
                <a:gd name="connsiteY17" fmla="*/ 57150 h 422275"/>
                <a:gd name="connsiteX18" fmla="*/ 1260475 w 1343025"/>
                <a:gd name="connsiteY18" fmla="*/ 69850 h 422275"/>
                <a:gd name="connsiteX19" fmla="*/ 1285875 w 1343025"/>
                <a:gd name="connsiteY19" fmla="*/ 92075 h 422275"/>
                <a:gd name="connsiteX20" fmla="*/ 1292225 w 1343025"/>
                <a:gd name="connsiteY20" fmla="*/ 101600 h 422275"/>
                <a:gd name="connsiteX21" fmla="*/ 1308100 w 1343025"/>
                <a:gd name="connsiteY21" fmla="*/ 117475 h 422275"/>
                <a:gd name="connsiteX22" fmla="*/ 1311275 w 1343025"/>
                <a:gd name="connsiteY22" fmla="*/ 127000 h 422275"/>
                <a:gd name="connsiteX23" fmla="*/ 1330325 w 1343025"/>
                <a:gd name="connsiteY23" fmla="*/ 152400 h 422275"/>
                <a:gd name="connsiteX24" fmla="*/ 1333500 w 1343025"/>
                <a:gd name="connsiteY24" fmla="*/ 165100 h 422275"/>
                <a:gd name="connsiteX25" fmla="*/ 1339850 w 1343025"/>
                <a:gd name="connsiteY25" fmla="*/ 174625 h 422275"/>
                <a:gd name="connsiteX26" fmla="*/ 1343025 w 1343025"/>
                <a:gd name="connsiteY26" fmla="*/ 190500 h 422275"/>
                <a:gd name="connsiteX27" fmla="*/ 1336675 w 1343025"/>
                <a:gd name="connsiteY27" fmla="*/ 269875 h 422275"/>
                <a:gd name="connsiteX28" fmla="*/ 1327150 w 1343025"/>
                <a:gd name="connsiteY28" fmla="*/ 304800 h 422275"/>
                <a:gd name="connsiteX29" fmla="*/ 1311275 w 1343025"/>
                <a:gd name="connsiteY29" fmla="*/ 323850 h 422275"/>
                <a:gd name="connsiteX30" fmla="*/ 1298575 w 1343025"/>
                <a:gd name="connsiteY30" fmla="*/ 333375 h 422275"/>
                <a:gd name="connsiteX31" fmla="*/ 1285875 w 1343025"/>
                <a:gd name="connsiteY31" fmla="*/ 336550 h 422275"/>
                <a:gd name="connsiteX32" fmla="*/ 1266825 w 1343025"/>
                <a:gd name="connsiteY32" fmla="*/ 349250 h 422275"/>
                <a:gd name="connsiteX33" fmla="*/ 1250950 w 1343025"/>
                <a:gd name="connsiteY33" fmla="*/ 352425 h 422275"/>
                <a:gd name="connsiteX34" fmla="*/ 1238250 w 1343025"/>
                <a:gd name="connsiteY34" fmla="*/ 355600 h 422275"/>
                <a:gd name="connsiteX35" fmla="*/ 1216025 w 1343025"/>
                <a:gd name="connsiteY35" fmla="*/ 365125 h 422275"/>
                <a:gd name="connsiteX36" fmla="*/ 1123950 w 1343025"/>
                <a:gd name="connsiteY36" fmla="*/ 374650 h 422275"/>
                <a:gd name="connsiteX37" fmla="*/ 1066800 w 1343025"/>
                <a:gd name="connsiteY37" fmla="*/ 377825 h 422275"/>
                <a:gd name="connsiteX38" fmla="*/ 882650 w 1343025"/>
                <a:gd name="connsiteY38" fmla="*/ 381000 h 422275"/>
                <a:gd name="connsiteX39" fmla="*/ 841375 w 1343025"/>
                <a:gd name="connsiteY39" fmla="*/ 387350 h 422275"/>
                <a:gd name="connsiteX40" fmla="*/ 692150 w 1343025"/>
                <a:gd name="connsiteY40" fmla="*/ 393700 h 422275"/>
                <a:gd name="connsiteX41" fmla="*/ 615950 w 1343025"/>
                <a:gd name="connsiteY41" fmla="*/ 412750 h 422275"/>
                <a:gd name="connsiteX42" fmla="*/ 574675 w 1343025"/>
                <a:gd name="connsiteY42" fmla="*/ 419100 h 422275"/>
                <a:gd name="connsiteX43" fmla="*/ 323850 w 1343025"/>
                <a:gd name="connsiteY43" fmla="*/ 422275 h 422275"/>
                <a:gd name="connsiteX44" fmla="*/ 155575 w 1343025"/>
                <a:gd name="connsiteY44" fmla="*/ 419100 h 422275"/>
                <a:gd name="connsiteX45" fmla="*/ 133350 w 1343025"/>
                <a:gd name="connsiteY45" fmla="*/ 412750 h 422275"/>
                <a:gd name="connsiteX46" fmla="*/ 117475 w 1343025"/>
                <a:gd name="connsiteY46" fmla="*/ 409575 h 422275"/>
                <a:gd name="connsiteX47" fmla="*/ 104775 w 1343025"/>
                <a:gd name="connsiteY47" fmla="*/ 403225 h 422275"/>
                <a:gd name="connsiteX48" fmla="*/ 85725 w 1343025"/>
                <a:gd name="connsiteY48" fmla="*/ 377825 h 422275"/>
                <a:gd name="connsiteX49" fmla="*/ 76200 w 1343025"/>
                <a:gd name="connsiteY49" fmla="*/ 365125 h 422275"/>
                <a:gd name="connsiteX50" fmla="*/ 57150 w 1343025"/>
                <a:gd name="connsiteY50" fmla="*/ 349250 h 422275"/>
                <a:gd name="connsiteX51" fmla="*/ 34925 w 1343025"/>
                <a:gd name="connsiteY51" fmla="*/ 330200 h 422275"/>
                <a:gd name="connsiteX52" fmla="*/ 25400 w 1343025"/>
                <a:gd name="connsiteY52" fmla="*/ 317500 h 422275"/>
                <a:gd name="connsiteX53" fmla="*/ 15875 w 1343025"/>
                <a:gd name="connsiteY53" fmla="*/ 292100 h 422275"/>
                <a:gd name="connsiteX54" fmla="*/ 6350 w 1343025"/>
                <a:gd name="connsiteY54" fmla="*/ 238125 h 422275"/>
                <a:gd name="connsiteX55" fmla="*/ 3175 w 1343025"/>
                <a:gd name="connsiteY55" fmla="*/ 222250 h 422275"/>
                <a:gd name="connsiteX56" fmla="*/ 0 w 1343025"/>
                <a:gd name="connsiteY56" fmla="*/ 193675 h 422275"/>
                <a:gd name="connsiteX57" fmla="*/ 12700 w 1343025"/>
                <a:gd name="connsiteY57" fmla="*/ 130175 h 422275"/>
                <a:gd name="connsiteX58" fmla="*/ 28575 w 1343025"/>
                <a:gd name="connsiteY58" fmla="*/ 11112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43025" h="422275">
                  <a:moveTo>
                    <a:pt x="28575" y="111125"/>
                  </a:moveTo>
                  <a:cubicBezTo>
                    <a:pt x="33338" y="102658"/>
                    <a:pt x="34817" y="88768"/>
                    <a:pt x="41275" y="79375"/>
                  </a:cubicBezTo>
                  <a:cubicBezTo>
                    <a:pt x="46803" y="71335"/>
                    <a:pt x="55694" y="66179"/>
                    <a:pt x="63500" y="60325"/>
                  </a:cubicBezTo>
                  <a:cubicBezTo>
                    <a:pt x="72658" y="53456"/>
                    <a:pt x="81729" y="46176"/>
                    <a:pt x="92075" y="41275"/>
                  </a:cubicBezTo>
                  <a:cubicBezTo>
                    <a:pt x="106022" y="34668"/>
                    <a:pt x="149053" y="26516"/>
                    <a:pt x="161925" y="22225"/>
                  </a:cubicBezTo>
                  <a:cubicBezTo>
                    <a:pt x="168660" y="19980"/>
                    <a:pt x="174769" y="16148"/>
                    <a:pt x="180975" y="12700"/>
                  </a:cubicBezTo>
                  <a:cubicBezTo>
                    <a:pt x="184311" y="10847"/>
                    <a:pt x="186880" y="7557"/>
                    <a:pt x="190500" y="6350"/>
                  </a:cubicBezTo>
                  <a:cubicBezTo>
                    <a:pt x="196607" y="4314"/>
                    <a:pt x="203266" y="4572"/>
                    <a:pt x="209550" y="3175"/>
                  </a:cubicBezTo>
                  <a:cubicBezTo>
                    <a:pt x="212817" y="2449"/>
                    <a:pt x="215900" y="1058"/>
                    <a:pt x="219075" y="0"/>
                  </a:cubicBezTo>
                  <a:lnTo>
                    <a:pt x="628650" y="6350"/>
                  </a:lnTo>
                  <a:cubicBezTo>
                    <a:pt x="644659" y="6795"/>
                    <a:pt x="660357" y="10931"/>
                    <a:pt x="676275" y="12700"/>
                  </a:cubicBezTo>
                  <a:cubicBezTo>
                    <a:pt x="688941" y="14107"/>
                    <a:pt x="701683" y="14721"/>
                    <a:pt x="714375" y="15875"/>
                  </a:cubicBezTo>
                  <a:cubicBezTo>
                    <a:pt x="736609" y="17896"/>
                    <a:pt x="758725" y="22033"/>
                    <a:pt x="781050" y="22225"/>
                  </a:cubicBezTo>
                  <a:lnTo>
                    <a:pt x="1149350" y="25400"/>
                  </a:lnTo>
                  <a:lnTo>
                    <a:pt x="1165225" y="28575"/>
                  </a:lnTo>
                  <a:cubicBezTo>
                    <a:pt x="1209909" y="36699"/>
                    <a:pt x="1160936" y="27082"/>
                    <a:pt x="1200150" y="34925"/>
                  </a:cubicBezTo>
                  <a:cubicBezTo>
                    <a:pt x="1204383" y="38100"/>
                    <a:pt x="1208224" y="41880"/>
                    <a:pt x="1212850" y="44450"/>
                  </a:cubicBezTo>
                  <a:cubicBezTo>
                    <a:pt x="1255843" y="68335"/>
                    <a:pt x="1204757" y="35149"/>
                    <a:pt x="1241425" y="57150"/>
                  </a:cubicBezTo>
                  <a:cubicBezTo>
                    <a:pt x="1247969" y="61077"/>
                    <a:pt x="1255079" y="64454"/>
                    <a:pt x="1260475" y="69850"/>
                  </a:cubicBezTo>
                  <a:cubicBezTo>
                    <a:pt x="1279048" y="88423"/>
                    <a:pt x="1270123" y="81574"/>
                    <a:pt x="1285875" y="92075"/>
                  </a:cubicBezTo>
                  <a:cubicBezTo>
                    <a:pt x="1287992" y="95250"/>
                    <a:pt x="1289712" y="98728"/>
                    <a:pt x="1292225" y="101600"/>
                  </a:cubicBezTo>
                  <a:cubicBezTo>
                    <a:pt x="1297153" y="107232"/>
                    <a:pt x="1303610" y="111488"/>
                    <a:pt x="1308100" y="117475"/>
                  </a:cubicBezTo>
                  <a:cubicBezTo>
                    <a:pt x="1310108" y="120152"/>
                    <a:pt x="1309478" y="124176"/>
                    <a:pt x="1311275" y="127000"/>
                  </a:cubicBezTo>
                  <a:cubicBezTo>
                    <a:pt x="1316957" y="135929"/>
                    <a:pt x="1330325" y="152400"/>
                    <a:pt x="1330325" y="152400"/>
                  </a:cubicBezTo>
                  <a:cubicBezTo>
                    <a:pt x="1331383" y="156633"/>
                    <a:pt x="1331781" y="161089"/>
                    <a:pt x="1333500" y="165100"/>
                  </a:cubicBezTo>
                  <a:cubicBezTo>
                    <a:pt x="1335003" y="168607"/>
                    <a:pt x="1338510" y="171052"/>
                    <a:pt x="1339850" y="174625"/>
                  </a:cubicBezTo>
                  <a:cubicBezTo>
                    <a:pt x="1341745" y="179678"/>
                    <a:pt x="1341967" y="185208"/>
                    <a:pt x="1343025" y="190500"/>
                  </a:cubicBezTo>
                  <a:cubicBezTo>
                    <a:pt x="1340908" y="216958"/>
                    <a:pt x="1339316" y="243464"/>
                    <a:pt x="1336675" y="269875"/>
                  </a:cubicBezTo>
                  <a:cubicBezTo>
                    <a:pt x="1335711" y="279513"/>
                    <a:pt x="1330836" y="296507"/>
                    <a:pt x="1327150" y="304800"/>
                  </a:cubicBezTo>
                  <a:cubicBezTo>
                    <a:pt x="1324135" y="311584"/>
                    <a:pt x="1316643" y="319249"/>
                    <a:pt x="1311275" y="323850"/>
                  </a:cubicBezTo>
                  <a:cubicBezTo>
                    <a:pt x="1307257" y="327294"/>
                    <a:pt x="1303308" y="331008"/>
                    <a:pt x="1298575" y="333375"/>
                  </a:cubicBezTo>
                  <a:cubicBezTo>
                    <a:pt x="1294672" y="335326"/>
                    <a:pt x="1290108" y="335492"/>
                    <a:pt x="1285875" y="336550"/>
                  </a:cubicBezTo>
                  <a:cubicBezTo>
                    <a:pt x="1279525" y="340783"/>
                    <a:pt x="1273773" y="346092"/>
                    <a:pt x="1266825" y="349250"/>
                  </a:cubicBezTo>
                  <a:cubicBezTo>
                    <a:pt x="1261912" y="351483"/>
                    <a:pt x="1256218" y="351254"/>
                    <a:pt x="1250950" y="352425"/>
                  </a:cubicBezTo>
                  <a:cubicBezTo>
                    <a:pt x="1246690" y="353372"/>
                    <a:pt x="1242351" y="354109"/>
                    <a:pt x="1238250" y="355600"/>
                  </a:cubicBezTo>
                  <a:cubicBezTo>
                    <a:pt x="1230675" y="358354"/>
                    <a:pt x="1223718" y="362721"/>
                    <a:pt x="1216025" y="365125"/>
                  </a:cubicBezTo>
                  <a:cubicBezTo>
                    <a:pt x="1183534" y="375278"/>
                    <a:pt x="1160765" y="372712"/>
                    <a:pt x="1123950" y="374650"/>
                  </a:cubicBezTo>
                  <a:cubicBezTo>
                    <a:pt x="1104897" y="375653"/>
                    <a:pt x="1085873" y="377323"/>
                    <a:pt x="1066800" y="377825"/>
                  </a:cubicBezTo>
                  <a:lnTo>
                    <a:pt x="882650" y="381000"/>
                  </a:lnTo>
                  <a:cubicBezTo>
                    <a:pt x="868892" y="383117"/>
                    <a:pt x="855226" y="385965"/>
                    <a:pt x="841375" y="387350"/>
                  </a:cubicBezTo>
                  <a:cubicBezTo>
                    <a:pt x="808612" y="390626"/>
                    <a:pt x="712125" y="393034"/>
                    <a:pt x="692150" y="393700"/>
                  </a:cubicBezTo>
                  <a:cubicBezTo>
                    <a:pt x="623941" y="413188"/>
                    <a:pt x="672182" y="400700"/>
                    <a:pt x="615950" y="412750"/>
                  </a:cubicBezTo>
                  <a:cubicBezTo>
                    <a:pt x="596766" y="416861"/>
                    <a:pt x="601409" y="418492"/>
                    <a:pt x="574675" y="419100"/>
                  </a:cubicBezTo>
                  <a:cubicBezTo>
                    <a:pt x="491082" y="421000"/>
                    <a:pt x="407458" y="421217"/>
                    <a:pt x="323850" y="422275"/>
                  </a:cubicBezTo>
                  <a:cubicBezTo>
                    <a:pt x="267758" y="421217"/>
                    <a:pt x="211607" y="421902"/>
                    <a:pt x="155575" y="419100"/>
                  </a:cubicBezTo>
                  <a:cubicBezTo>
                    <a:pt x="147880" y="418715"/>
                    <a:pt x="140825" y="414619"/>
                    <a:pt x="133350" y="412750"/>
                  </a:cubicBezTo>
                  <a:cubicBezTo>
                    <a:pt x="128115" y="411441"/>
                    <a:pt x="122767" y="410633"/>
                    <a:pt x="117475" y="409575"/>
                  </a:cubicBezTo>
                  <a:cubicBezTo>
                    <a:pt x="113242" y="407458"/>
                    <a:pt x="108337" y="406342"/>
                    <a:pt x="104775" y="403225"/>
                  </a:cubicBezTo>
                  <a:cubicBezTo>
                    <a:pt x="97046" y="396462"/>
                    <a:pt x="91693" y="386180"/>
                    <a:pt x="85725" y="377825"/>
                  </a:cubicBezTo>
                  <a:cubicBezTo>
                    <a:pt x="82649" y="373519"/>
                    <a:pt x="79942" y="368867"/>
                    <a:pt x="76200" y="365125"/>
                  </a:cubicBezTo>
                  <a:cubicBezTo>
                    <a:pt x="70355" y="359280"/>
                    <a:pt x="63605" y="354414"/>
                    <a:pt x="57150" y="349250"/>
                  </a:cubicBezTo>
                  <a:cubicBezTo>
                    <a:pt x="45743" y="340124"/>
                    <a:pt x="44047" y="340842"/>
                    <a:pt x="34925" y="330200"/>
                  </a:cubicBezTo>
                  <a:cubicBezTo>
                    <a:pt x="31481" y="326182"/>
                    <a:pt x="27767" y="322233"/>
                    <a:pt x="25400" y="317500"/>
                  </a:cubicBezTo>
                  <a:cubicBezTo>
                    <a:pt x="21356" y="309412"/>
                    <a:pt x="19050" y="300567"/>
                    <a:pt x="15875" y="292100"/>
                  </a:cubicBezTo>
                  <a:cubicBezTo>
                    <a:pt x="12700" y="274108"/>
                    <a:pt x="9618" y="256100"/>
                    <a:pt x="6350" y="238125"/>
                  </a:cubicBezTo>
                  <a:cubicBezTo>
                    <a:pt x="5385" y="232816"/>
                    <a:pt x="3771" y="227613"/>
                    <a:pt x="3175" y="222250"/>
                  </a:cubicBezTo>
                  <a:lnTo>
                    <a:pt x="0" y="193675"/>
                  </a:lnTo>
                  <a:cubicBezTo>
                    <a:pt x="1606" y="180027"/>
                    <a:pt x="-2606" y="145481"/>
                    <a:pt x="12700" y="130175"/>
                  </a:cubicBezTo>
                  <a:cubicBezTo>
                    <a:pt x="19637" y="123238"/>
                    <a:pt x="23812" y="119592"/>
                    <a:pt x="28575" y="1111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Shape 8">
              <a:extLst>
                <a:ext uri="{FF2B5EF4-FFF2-40B4-BE49-F238E27FC236}">
                  <a16:creationId xmlns:a16="http://schemas.microsoft.com/office/drawing/2014/main" id="{26C4913D-D654-72FB-5A6D-CB6035D43588}"/>
                </a:ext>
                <a:ext uri="{C183D7F6-B498-43B3-948B-1728B52AA6E4}">
                  <adec:decorative xmlns:adec="http://schemas.microsoft.com/office/drawing/2017/decorative" val="1"/>
                </a:ext>
              </a:extLst>
            </p:cNvPr>
            <p:cNvSpPr/>
            <p:nvPr/>
          </p:nvSpPr>
          <p:spPr>
            <a:xfrm>
              <a:off x="2657475" y="635000"/>
              <a:ext cx="1279617" cy="279400"/>
            </a:xfrm>
            <a:custGeom>
              <a:avLst/>
              <a:gdLst>
                <a:gd name="connsiteX0" fmla="*/ 34925 w 1279617"/>
                <a:gd name="connsiteY0" fmla="*/ 187325 h 279400"/>
                <a:gd name="connsiteX1" fmla="*/ 3175 w 1279617"/>
                <a:gd name="connsiteY1" fmla="*/ 111125 h 279400"/>
                <a:gd name="connsiteX2" fmla="*/ 0 w 1279617"/>
                <a:gd name="connsiteY2" fmla="*/ 82550 h 279400"/>
                <a:gd name="connsiteX3" fmla="*/ 15875 w 1279617"/>
                <a:gd name="connsiteY3" fmla="*/ 50800 h 279400"/>
                <a:gd name="connsiteX4" fmla="*/ 38100 w 1279617"/>
                <a:gd name="connsiteY4" fmla="*/ 47625 h 279400"/>
                <a:gd name="connsiteX5" fmla="*/ 79375 w 1279617"/>
                <a:gd name="connsiteY5" fmla="*/ 44450 h 279400"/>
                <a:gd name="connsiteX6" fmla="*/ 171450 w 1279617"/>
                <a:gd name="connsiteY6" fmla="*/ 38100 h 279400"/>
                <a:gd name="connsiteX7" fmla="*/ 222250 w 1279617"/>
                <a:gd name="connsiteY7" fmla="*/ 28575 h 279400"/>
                <a:gd name="connsiteX8" fmla="*/ 260350 w 1279617"/>
                <a:gd name="connsiteY8" fmla="*/ 15875 h 279400"/>
                <a:gd name="connsiteX9" fmla="*/ 368300 w 1279617"/>
                <a:gd name="connsiteY9" fmla="*/ 9525 h 279400"/>
                <a:gd name="connsiteX10" fmla="*/ 742950 w 1279617"/>
                <a:gd name="connsiteY10" fmla="*/ 0 h 279400"/>
                <a:gd name="connsiteX11" fmla="*/ 933450 w 1279617"/>
                <a:gd name="connsiteY11" fmla="*/ 3175 h 279400"/>
                <a:gd name="connsiteX12" fmla="*/ 1044575 w 1279617"/>
                <a:gd name="connsiteY12" fmla="*/ 12700 h 279400"/>
                <a:gd name="connsiteX13" fmla="*/ 1092200 w 1279617"/>
                <a:gd name="connsiteY13" fmla="*/ 19050 h 279400"/>
                <a:gd name="connsiteX14" fmla="*/ 1184275 w 1279617"/>
                <a:gd name="connsiteY14" fmla="*/ 44450 h 279400"/>
                <a:gd name="connsiteX15" fmla="*/ 1200150 w 1279617"/>
                <a:gd name="connsiteY15" fmla="*/ 50800 h 279400"/>
                <a:gd name="connsiteX16" fmla="*/ 1209675 w 1279617"/>
                <a:gd name="connsiteY16" fmla="*/ 57150 h 279400"/>
                <a:gd name="connsiteX17" fmla="*/ 1231900 w 1279617"/>
                <a:gd name="connsiteY17" fmla="*/ 69850 h 279400"/>
                <a:gd name="connsiteX18" fmla="*/ 1250950 w 1279617"/>
                <a:gd name="connsiteY18" fmla="*/ 92075 h 279400"/>
                <a:gd name="connsiteX19" fmla="*/ 1266825 w 1279617"/>
                <a:gd name="connsiteY19" fmla="*/ 104775 h 279400"/>
                <a:gd name="connsiteX20" fmla="*/ 1279525 w 1279617"/>
                <a:gd name="connsiteY20" fmla="*/ 136525 h 279400"/>
                <a:gd name="connsiteX21" fmla="*/ 1276350 w 1279617"/>
                <a:gd name="connsiteY21" fmla="*/ 168275 h 279400"/>
                <a:gd name="connsiteX22" fmla="*/ 1263650 w 1279617"/>
                <a:gd name="connsiteY22" fmla="*/ 180975 h 279400"/>
                <a:gd name="connsiteX23" fmla="*/ 1162050 w 1279617"/>
                <a:gd name="connsiteY23" fmla="*/ 203200 h 279400"/>
                <a:gd name="connsiteX24" fmla="*/ 1047750 w 1279617"/>
                <a:gd name="connsiteY24" fmla="*/ 225425 h 279400"/>
                <a:gd name="connsiteX25" fmla="*/ 809625 w 1279617"/>
                <a:gd name="connsiteY25" fmla="*/ 257175 h 279400"/>
                <a:gd name="connsiteX26" fmla="*/ 742950 w 1279617"/>
                <a:gd name="connsiteY26" fmla="*/ 263525 h 279400"/>
                <a:gd name="connsiteX27" fmla="*/ 682625 w 1279617"/>
                <a:gd name="connsiteY27" fmla="*/ 273050 h 279400"/>
                <a:gd name="connsiteX28" fmla="*/ 552450 w 1279617"/>
                <a:gd name="connsiteY28" fmla="*/ 279400 h 279400"/>
                <a:gd name="connsiteX29" fmla="*/ 333375 w 1279617"/>
                <a:gd name="connsiteY29" fmla="*/ 276225 h 279400"/>
                <a:gd name="connsiteX30" fmla="*/ 288925 w 1279617"/>
                <a:gd name="connsiteY30" fmla="*/ 266700 h 279400"/>
                <a:gd name="connsiteX31" fmla="*/ 200025 w 1279617"/>
                <a:gd name="connsiteY31" fmla="*/ 260350 h 279400"/>
                <a:gd name="connsiteX32" fmla="*/ 165100 w 1279617"/>
                <a:gd name="connsiteY32" fmla="*/ 254000 h 279400"/>
                <a:gd name="connsiteX33" fmla="*/ 117475 w 1279617"/>
                <a:gd name="connsiteY33" fmla="*/ 241300 h 279400"/>
                <a:gd name="connsiteX34" fmla="*/ 98425 w 1279617"/>
                <a:gd name="connsiteY34" fmla="*/ 238125 h 279400"/>
                <a:gd name="connsiteX35" fmla="*/ 60325 w 1279617"/>
                <a:gd name="connsiteY35" fmla="*/ 219075 h 279400"/>
                <a:gd name="connsiteX36" fmla="*/ 34925 w 1279617"/>
                <a:gd name="connsiteY36" fmla="*/ 187325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79617" h="279400">
                  <a:moveTo>
                    <a:pt x="34925" y="187325"/>
                  </a:moveTo>
                  <a:cubicBezTo>
                    <a:pt x="20430" y="158335"/>
                    <a:pt x="11839" y="144337"/>
                    <a:pt x="3175" y="111125"/>
                  </a:cubicBezTo>
                  <a:cubicBezTo>
                    <a:pt x="756" y="101852"/>
                    <a:pt x="1058" y="92075"/>
                    <a:pt x="0" y="82550"/>
                  </a:cubicBezTo>
                  <a:cubicBezTo>
                    <a:pt x="5292" y="71967"/>
                    <a:pt x="7153" y="58796"/>
                    <a:pt x="15875" y="50800"/>
                  </a:cubicBezTo>
                  <a:cubicBezTo>
                    <a:pt x="21392" y="45743"/>
                    <a:pt x="30654" y="48370"/>
                    <a:pt x="38100" y="47625"/>
                  </a:cubicBezTo>
                  <a:cubicBezTo>
                    <a:pt x="51830" y="46252"/>
                    <a:pt x="65611" y="45433"/>
                    <a:pt x="79375" y="44450"/>
                  </a:cubicBezTo>
                  <a:lnTo>
                    <a:pt x="171450" y="38100"/>
                  </a:lnTo>
                  <a:cubicBezTo>
                    <a:pt x="188383" y="34925"/>
                    <a:pt x="205536" y="32754"/>
                    <a:pt x="222250" y="28575"/>
                  </a:cubicBezTo>
                  <a:cubicBezTo>
                    <a:pt x="235237" y="25328"/>
                    <a:pt x="247075" y="17606"/>
                    <a:pt x="260350" y="15875"/>
                  </a:cubicBezTo>
                  <a:cubicBezTo>
                    <a:pt x="296093" y="11213"/>
                    <a:pt x="332274" y="10710"/>
                    <a:pt x="368300" y="9525"/>
                  </a:cubicBezTo>
                  <a:lnTo>
                    <a:pt x="742950" y="0"/>
                  </a:lnTo>
                  <a:lnTo>
                    <a:pt x="933450" y="3175"/>
                  </a:lnTo>
                  <a:cubicBezTo>
                    <a:pt x="967525" y="4072"/>
                    <a:pt x="1011358" y="8792"/>
                    <a:pt x="1044575" y="12700"/>
                  </a:cubicBezTo>
                  <a:cubicBezTo>
                    <a:pt x="1060481" y="14571"/>
                    <a:pt x="1076417" y="16329"/>
                    <a:pt x="1092200" y="19050"/>
                  </a:cubicBezTo>
                  <a:cubicBezTo>
                    <a:pt x="1125378" y="24770"/>
                    <a:pt x="1152792" y="31857"/>
                    <a:pt x="1184275" y="44450"/>
                  </a:cubicBezTo>
                  <a:cubicBezTo>
                    <a:pt x="1189567" y="46567"/>
                    <a:pt x="1195052" y="48251"/>
                    <a:pt x="1200150" y="50800"/>
                  </a:cubicBezTo>
                  <a:cubicBezTo>
                    <a:pt x="1203563" y="52507"/>
                    <a:pt x="1206403" y="55187"/>
                    <a:pt x="1209675" y="57150"/>
                  </a:cubicBezTo>
                  <a:cubicBezTo>
                    <a:pt x="1216992" y="61540"/>
                    <a:pt x="1224910" y="64957"/>
                    <a:pt x="1231900" y="69850"/>
                  </a:cubicBezTo>
                  <a:cubicBezTo>
                    <a:pt x="1243420" y="77914"/>
                    <a:pt x="1240789" y="81914"/>
                    <a:pt x="1250950" y="92075"/>
                  </a:cubicBezTo>
                  <a:cubicBezTo>
                    <a:pt x="1255742" y="96867"/>
                    <a:pt x="1261533" y="100542"/>
                    <a:pt x="1266825" y="104775"/>
                  </a:cubicBezTo>
                  <a:cubicBezTo>
                    <a:pt x="1271058" y="115358"/>
                    <a:pt x="1280659" y="125183"/>
                    <a:pt x="1279525" y="136525"/>
                  </a:cubicBezTo>
                  <a:cubicBezTo>
                    <a:pt x="1278467" y="147108"/>
                    <a:pt x="1279927" y="158259"/>
                    <a:pt x="1276350" y="168275"/>
                  </a:cubicBezTo>
                  <a:cubicBezTo>
                    <a:pt x="1274336" y="173913"/>
                    <a:pt x="1269121" y="178544"/>
                    <a:pt x="1263650" y="180975"/>
                  </a:cubicBezTo>
                  <a:cubicBezTo>
                    <a:pt x="1235090" y="193668"/>
                    <a:pt x="1191211" y="197800"/>
                    <a:pt x="1162050" y="203200"/>
                  </a:cubicBezTo>
                  <a:cubicBezTo>
                    <a:pt x="1123885" y="210268"/>
                    <a:pt x="1086076" y="219293"/>
                    <a:pt x="1047750" y="225425"/>
                  </a:cubicBezTo>
                  <a:cubicBezTo>
                    <a:pt x="951378" y="240844"/>
                    <a:pt x="924108" y="246272"/>
                    <a:pt x="809625" y="257175"/>
                  </a:cubicBezTo>
                  <a:cubicBezTo>
                    <a:pt x="787400" y="259292"/>
                    <a:pt x="765103" y="260756"/>
                    <a:pt x="742950" y="263525"/>
                  </a:cubicBezTo>
                  <a:cubicBezTo>
                    <a:pt x="722750" y="266050"/>
                    <a:pt x="702871" y="270919"/>
                    <a:pt x="682625" y="273050"/>
                  </a:cubicBezTo>
                  <a:cubicBezTo>
                    <a:pt x="672593" y="274106"/>
                    <a:pt x="557261" y="279181"/>
                    <a:pt x="552450" y="279400"/>
                  </a:cubicBezTo>
                  <a:cubicBezTo>
                    <a:pt x="479425" y="278342"/>
                    <a:pt x="406323" y="279741"/>
                    <a:pt x="333375" y="276225"/>
                  </a:cubicBezTo>
                  <a:cubicBezTo>
                    <a:pt x="318240" y="275496"/>
                    <a:pt x="303972" y="268491"/>
                    <a:pt x="288925" y="266700"/>
                  </a:cubicBezTo>
                  <a:cubicBezTo>
                    <a:pt x="259424" y="263188"/>
                    <a:pt x="200025" y="260350"/>
                    <a:pt x="200025" y="260350"/>
                  </a:cubicBezTo>
                  <a:cubicBezTo>
                    <a:pt x="188383" y="258233"/>
                    <a:pt x="176679" y="256438"/>
                    <a:pt x="165100" y="254000"/>
                  </a:cubicBezTo>
                  <a:cubicBezTo>
                    <a:pt x="102201" y="240758"/>
                    <a:pt x="174598" y="254482"/>
                    <a:pt x="117475" y="241300"/>
                  </a:cubicBezTo>
                  <a:cubicBezTo>
                    <a:pt x="111202" y="239852"/>
                    <a:pt x="104670" y="239686"/>
                    <a:pt x="98425" y="238125"/>
                  </a:cubicBezTo>
                  <a:cubicBezTo>
                    <a:pt x="80115" y="233548"/>
                    <a:pt x="75845" y="230715"/>
                    <a:pt x="60325" y="219075"/>
                  </a:cubicBezTo>
                  <a:lnTo>
                    <a:pt x="34925" y="187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reeform: Shape 10">
              <a:extLst>
                <a:ext uri="{FF2B5EF4-FFF2-40B4-BE49-F238E27FC236}">
                  <a16:creationId xmlns:a16="http://schemas.microsoft.com/office/drawing/2014/main" id="{7CC27C4A-E29C-BFDF-46D4-D01B844D5545}"/>
                </a:ext>
                <a:ext uri="{C183D7F6-B498-43B3-948B-1728B52AA6E4}">
                  <adec:decorative xmlns:adec="http://schemas.microsoft.com/office/drawing/2017/decorative" val="1"/>
                </a:ext>
              </a:extLst>
            </p:cNvPr>
            <p:cNvSpPr/>
            <p:nvPr/>
          </p:nvSpPr>
          <p:spPr>
            <a:xfrm>
              <a:off x="3365044" y="2590800"/>
              <a:ext cx="1004553" cy="371475"/>
            </a:xfrm>
            <a:custGeom>
              <a:avLst/>
              <a:gdLst>
                <a:gd name="connsiteX0" fmla="*/ 3631 w 1004553"/>
                <a:gd name="connsiteY0" fmla="*/ 136525 h 371475"/>
                <a:gd name="connsiteX1" fmla="*/ 3631 w 1004553"/>
                <a:gd name="connsiteY1" fmla="*/ 79375 h 371475"/>
                <a:gd name="connsiteX2" fmla="*/ 22681 w 1004553"/>
                <a:gd name="connsiteY2" fmla="*/ 60325 h 371475"/>
                <a:gd name="connsiteX3" fmla="*/ 32206 w 1004553"/>
                <a:gd name="connsiteY3" fmla="*/ 53975 h 371475"/>
                <a:gd name="connsiteX4" fmla="*/ 67131 w 1004553"/>
                <a:gd name="connsiteY4" fmla="*/ 44450 h 371475"/>
                <a:gd name="connsiteX5" fmla="*/ 108406 w 1004553"/>
                <a:gd name="connsiteY5" fmla="*/ 41275 h 371475"/>
                <a:gd name="connsiteX6" fmla="*/ 162381 w 1004553"/>
                <a:gd name="connsiteY6" fmla="*/ 31750 h 371475"/>
                <a:gd name="connsiteX7" fmla="*/ 279856 w 1004553"/>
                <a:gd name="connsiteY7" fmla="*/ 25400 h 371475"/>
                <a:gd name="connsiteX8" fmla="*/ 397331 w 1004553"/>
                <a:gd name="connsiteY8" fmla="*/ 6350 h 371475"/>
                <a:gd name="connsiteX9" fmla="*/ 514806 w 1004553"/>
                <a:gd name="connsiteY9" fmla="*/ 0 h 371475"/>
                <a:gd name="connsiteX10" fmla="*/ 797381 w 1004553"/>
                <a:gd name="connsiteY10" fmla="*/ 6350 h 371475"/>
                <a:gd name="connsiteX11" fmla="*/ 879931 w 1004553"/>
                <a:gd name="connsiteY11" fmla="*/ 15875 h 371475"/>
                <a:gd name="connsiteX12" fmla="*/ 952956 w 1004553"/>
                <a:gd name="connsiteY12" fmla="*/ 31750 h 371475"/>
                <a:gd name="connsiteX13" fmla="*/ 965656 w 1004553"/>
                <a:gd name="connsiteY13" fmla="*/ 38100 h 371475"/>
                <a:gd name="connsiteX14" fmla="*/ 981531 w 1004553"/>
                <a:gd name="connsiteY14" fmla="*/ 50800 h 371475"/>
                <a:gd name="connsiteX15" fmla="*/ 997406 w 1004553"/>
                <a:gd name="connsiteY15" fmla="*/ 69850 h 371475"/>
                <a:gd name="connsiteX16" fmla="*/ 1003756 w 1004553"/>
                <a:gd name="connsiteY16" fmla="*/ 92075 h 371475"/>
                <a:gd name="connsiteX17" fmla="*/ 994231 w 1004553"/>
                <a:gd name="connsiteY17" fmla="*/ 184150 h 371475"/>
                <a:gd name="connsiteX18" fmla="*/ 962481 w 1004553"/>
                <a:gd name="connsiteY18" fmla="*/ 225425 h 371475"/>
                <a:gd name="connsiteX19" fmla="*/ 911681 w 1004553"/>
                <a:gd name="connsiteY19" fmla="*/ 269875 h 371475"/>
                <a:gd name="connsiteX20" fmla="*/ 883106 w 1004553"/>
                <a:gd name="connsiteY20" fmla="*/ 285750 h 371475"/>
                <a:gd name="connsiteX21" fmla="*/ 762456 w 1004553"/>
                <a:gd name="connsiteY21" fmla="*/ 355600 h 371475"/>
                <a:gd name="connsiteX22" fmla="*/ 724356 w 1004553"/>
                <a:gd name="connsiteY22" fmla="*/ 358775 h 371475"/>
                <a:gd name="connsiteX23" fmla="*/ 660856 w 1004553"/>
                <a:gd name="connsiteY23" fmla="*/ 365125 h 371475"/>
                <a:gd name="connsiteX24" fmla="*/ 552906 w 1004553"/>
                <a:gd name="connsiteY24" fmla="*/ 371475 h 371475"/>
                <a:gd name="connsiteX25" fmla="*/ 438606 w 1004553"/>
                <a:gd name="connsiteY25" fmla="*/ 365125 h 371475"/>
                <a:gd name="connsiteX26" fmla="*/ 219531 w 1004553"/>
                <a:gd name="connsiteY26" fmla="*/ 349250 h 371475"/>
                <a:gd name="connsiteX27" fmla="*/ 190956 w 1004553"/>
                <a:gd name="connsiteY27" fmla="*/ 339725 h 371475"/>
                <a:gd name="connsiteX28" fmla="*/ 175081 w 1004553"/>
                <a:gd name="connsiteY28" fmla="*/ 336550 h 371475"/>
                <a:gd name="connsiteX29" fmla="*/ 117931 w 1004553"/>
                <a:gd name="connsiteY29" fmla="*/ 292100 h 371475"/>
                <a:gd name="connsiteX30" fmla="*/ 92531 w 1004553"/>
                <a:gd name="connsiteY30" fmla="*/ 269875 h 371475"/>
                <a:gd name="connsiteX31" fmla="*/ 79831 w 1004553"/>
                <a:gd name="connsiteY31" fmla="*/ 254000 h 371475"/>
                <a:gd name="connsiteX32" fmla="*/ 63956 w 1004553"/>
                <a:gd name="connsiteY32" fmla="*/ 238125 h 371475"/>
                <a:gd name="connsiteX33" fmla="*/ 48081 w 1004553"/>
                <a:gd name="connsiteY33" fmla="*/ 209550 h 371475"/>
                <a:gd name="connsiteX34" fmla="*/ 35381 w 1004553"/>
                <a:gd name="connsiteY34" fmla="*/ 200025 h 371475"/>
                <a:gd name="connsiteX35" fmla="*/ 25856 w 1004553"/>
                <a:gd name="connsiteY35" fmla="*/ 190500 h 371475"/>
                <a:gd name="connsiteX36" fmla="*/ 3631 w 1004553"/>
                <a:gd name="connsiteY36" fmla="*/ 13652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4553" h="371475">
                  <a:moveTo>
                    <a:pt x="3631" y="136525"/>
                  </a:moveTo>
                  <a:cubicBezTo>
                    <a:pt x="-73" y="118004"/>
                    <a:pt x="-2231" y="102821"/>
                    <a:pt x="3631" y="79375"/>
                  </a:cubicBezTo>
                  <a:cubicBezTo>
                    <a:pt x="5728" y="70987"/>
                    <a:pt x="16897" y="64457"/>
                    <a:pt x="22681" y="60325"/>
                  </a:cubicBezTo>
                  <a:cubicBezTo>
                    <a:pt x="25786" y="58107"/>
                    <a:pt x="28719" y="55525"/>
                    <a:pt x="32206" y="53975"/>
                  </a:cubicBezTo>
                  <a:cubicBezTo>
                    <a:pt x="40897" y="50112"/>
                    <a:pt x="57171" y="45557"/>
                    <a:pt x="67131" y="44450"/>
                  </a:cubicBezTo>
                  <a:cubicBezTo>
                    <a:pt x="80846" y="42926"/>
                    <a:pt x="94676" y="42648"/>
                    <a:pt x="108406" y="41275"/>
                  </a:cubicBezTo>
                  <a:cubicBezTo>
                    <a:pt x="179206" y="34195"/>
                    <a:pt x="68646" y="42998"/>
                    <a:pt x="162381" y="31750"/>
                  </a:cubicBezTo>
                  <a:cubicBezTo>
                    <a:pt x="182550" y="29330"/>
                    <a:pt x="268401" y="25921"/>
                    <a:pt x="279856" y="25400"/>
                  </a:cubicBezTo>
                  <a:cubicBezTo>
                    <a:pt x="319014" y="19050"/>
                    <a:pt x="357719" y="8491"/>
                    <a:pt x="397331" y="6350"/>
                  </a:cubicBezTo>
                  <a:lnTo>
                    <a:pt x="514806" y="0"/>
                  </a:lnTo>
                  <a:lnTo>
                    <a:pt x="797381" y="6350"/>
                  </a:lnTo>
                  <a:cubicBezTo>
                    <a:pt x="828359" y="7261"/>
                    <a:pt x="849406" y="10788"/>
                    <a:pt x="879931" y="15875"/>
                  </a:cubicBezTo>
                  <a:cubicBezTo>
                    <a:pt x="909580" y="20817"/>
                    <a:pt x="927901" y="21728"/>
                    <a:pt x="952956" y="31750"/>
                  </a:cubicBezTo>
                  <a:cubicBezTo>
                    <a:pt x="957350" y="33508"/>
                    <a:pt x="961718" y="35475"/>
                    <a:pt x="965656" y="38100"/>
                  </a:cubicBezTo>
                  <a:cubicBezTo>
                    <a:pt x="971295" y="41859"/>
                    <a:pt x="976431" y="46338"/>
                    <a:pt x="981531" y="50800"/>
                  </a:cubicBezTo>
                  <a:cubicBezTo>
                    <a:pt x="987773" y="56261"/>
                    <a:pt x="993649" y="62335"/>
                    <a:pt x="997406" y="69850"/>
                  </a:cubicBezTo>
                  <a:cubicBezTo>
                    <a:pt x="999683" y="74405"/>
                    <a:pt x="1002739" y="88006"/>
                    <a:pt x="1003756" y="92075"/>
                  </a:cubicBezTo>
                  <a:cubicBezTo>
                    <a:pt x="1000581" y="122767"/>
                    <a:pt x="1012165" y="159042"/>
                    <a:pt x="994231" y="184150"/>
                  </a:cubicBezTo>
                  <a:cubicBezTo>
                    <a:pt x="986775" y="194588"/>
                    <a:pt x="972178" y="216190"/>
                    <a:pt x="962481" y="225425"/>
                  </a:cubicBezTo>
                  <a:cubicBezTo>
                    <a:pt x="946188" y="240943"/>
                    <a:pt x="931350" y="258948"/>
                    <a:pt x="911681" y="269875"/>
                  </a:cubicBezTo>
                  <a:cubicBezTo>
                    <a:pt x="902156" y="275167"/>
                    <a:pt x="892127" y="279639"/>
                    <a:pt x="883106" y="285750"/>
                  </a:cubicBezTo>
                  <a:cubicBezTo>
                    <a:pt x="852313" y="306610"/>
                    <a:pt x="806491" y="351930"/>
                    <a:pt x="762456" y="355600"/>
                  </a:cubicBezTo>
                  <a:lnTo>
                    <a:pt x="724356" y="358775"/>
                  </a:lnTo>
                  <a:lnTo>
                    <a:pt x="660856" y="365125"/>
                  </a:lnTo>
                  <a:cubicBezTo>
                    <a:pt x="643395" y="366580"/>
                    <a:pt x="568091" y="370631"/>
                    <a:pt x="552906" y="371475"/>
                  </a:cubicBezTo>
                  <a:cubicBezTo>
                    <a:pt x="375788" y="364390"/>
                    <a:pt x="537895" y="372217"/>
                    <a:pt x="438606" y="365125"/>
                  </a:cubicBezTo>
                  <a:cubicBezTo>
                    <a:pt x="215508" y="349189"/>
                    <a:pt x="317832" y="359080"/>
                    <a:pt x="219531" y="349250"/>
                  </a:cubicBezTo>
                  <a:cubicBezTo>
                    <a:pt x="210006" y="346075"/>
                    <a:pt x="200610" y="342483"/>
                    <a:pt x="190956" y="339725"/>
                  </a:cubicBezTo>
                  <a:cubicBezTo>
                    <a:pt x="185767" y="338242"/>
                    <a:pt x="179856" y="339063"/>
                    <a:pt x="175081" y="336550"/>
                  </a:cubicBezTo>
                  <a:cubicBezTo>
                    <a:pt x="104752" y="299535"/>
                    <a:pt x="149398" y="323567"/>
                    <a:pt x="117931" y="292100"/>
                  </a:cubicBezTo>
                  <a:cubicBezTo>
                    <a:pt x="109976" y="284145"/>
                    <a:pt x="100486" y="277830"/>
                    <a:pt x="92531" y="269875"/>
                  </a:cubicBezTo>
                  <a:cubicBezTo>
                    <a:pt x="87739" y="265083"/>
                    <a:pt x="84364" y="259037"/>
                    <a:pt x="79831" y="254000"/>
                  </a:cubicBezTo>
                  <a:cubicBezTo>
                    <a:pt x="74825" y="248438"/>
                    <a:pt x="68884" y="243757"/>
                    <a:pt x="63956" y="238125"/>
                  </a:cubicBezTo>
                  <a:cubicBezTo>
                    <a:pt x="49204" y="221266"/>
                    <a:pt x="67617" y="234668"/>
                    <a:pt x="48081" y="209550"/>
                  </a:cubicBezTo>
                  <a:cubicBezTo>
                    <a:pt x="44832" y="205373"/>
                    <a:pt x="39399" y="203469"/>
                    <a:pt x="35381" y="200025"/>
                  </a:cubicBezTo>
                  <a:cubicBezTo>
                    <a:pt x="31972" y="197103"/>
                    <a:pt x="28550" y="194092"/>
                    <a:pt x="25856" y="190500"/>
                  </a:cubicBezTo>
                  <a:cubicBezTo>
                    <a:pt x="18987" y="181342"/>
                    <a:pt x="7335" y="155046"/>
                    <a:pt x="3631" y="1365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reeform: Shape 12">
              <a:extLst>
                <a:ext uri="{FF2B5EF4-FFF2-40B4-BE49-F238E27FC236}">
                  <a16:creationId xmlns:a16="http://schemas.microsoft.com/office/drawing/2014/main" id="{0D3DB90D-3FC2-E4E0-B522-06157154CCAE}"/>
                </a:ext>
                <a:ext uri="{C183D7F6-B498-43B3-948B-1728B52AA6E4}">
                  <adec:decorative xmlns:adec="http://schemas.microsoft.com/office/drawing/2017/decorative" val="1"/>
                </a:ext>
              </a:extLst>
            </p:cNvPr>
            <p:cNvSpPr/>
            <p:nvPr/>
          </p:nvSpPr>
          <p:spPr>
            <a:xfrm>
              <a:off x="4854575" y="552450"/>
              <a:ext cx="1412875" cy="374650"/>
            </a:xfrm>
            <a:custGeom>
              <a:avLst/>
              <a:gdLst>
                <a:gd name="connsiteX0" fmla="*/ 34925 w 1412875"/>
                <a:gd name="connsiteY0" fmla="*/ 161925 h 374650"/>
                <a:gd name="connsiteX1" fmla="*/ 0 w 1412875"/>
                <a:gd name="connsiteY1" fmla="*/ 66675 h 374650"/>
                <a:gd name="connsiteX2" fmla="*/ 12700 w 1412875"/>
                <a:gd name="connsiteY2" fmla="*/ 19050 h 374650"/>
                <a:gd name="connsiteX3" fmla="*/ 22225 w 1412875"/>
                <a:gd name="connsiteY3" fmla="*/ 15875 h 374650"/>
                <a:gd name="connsiteX4" fmla="*/ 53975 w 1412875"/>
                <a:gd name="connsiteY4" fmla="*/ 12700 h 374650"/>
                <a:gd name="connsiteX5" fmla="*/ 346075 w 1412875"/>
                <a:gd name="connsiteY5" fmla="*/ 9525 h 374650"/>
                <a:gd name="connsiteX6" fmla="*/ 419100 w 1412875"/>
                <a:gd name="connsiteY6" fmla="*/ 6350 h 374650"/>
                <a:gd name="connsiteX7" fmla="*/ 825500 w 1412875"/>
                <a:gd name="connsiteY7" fmla="*/ 0 h 374650"/>
                <a:gd name="connsiteX8" fmla="*/ 1155700 w 1412875"/>
                <a:gd name="connsiteY8" fmla="*/ 3175 h 374650"/>
                <a:gd name="connsiteX9" fmla="*/ 1168400 w 1412875"/>
                <a:gd name="connsiteY9" fmla="*/ 6350 h 374650"/>
                <a:gd name="connsiteX10" fmla="*/ 1200150 w 1412875"/>
                <a:gd name="connsiteY10" fmla="*/ 9525 h 374650"/>
                <a:gd name="connsiteX11" fmla="*/ 1228725 w 1412875"/>
                <a:gd name="connsiteY11" fmla="*/ 12700 h 374650"/>
                <a:gd name="connsiteX12" fmla="*/ 1298575 w 1412875"/>
                <a:gd name="connsiteY12" fmla="*/ 34925 h 374650"/>
                <a:gd name="connsiteX13" fmla="*/ 1308100 w 1412875"/>
                <a:gd name="connsiteY13" fmla="*/ 38100 h 374650"/>
                <a:gd name="connsiteX14" fmla="*/ 1327150 w 1412875"/>
                <a:gd name="connsiteY14" fmla="*/ 44450 h 374650"/>
                <a:gd name="connsiteX15" fmla="*/ 1358900 w 1412875"/>
                <a:gd name="connsiteY15" fmla="*/ 57150 h 374650"/>
                <a:gd name="connsiteX16" fmla="*/ 1371600 w 1412875"/>
                <a:gd name="connsiteY16" fmla="*/ 69850 h 374650"/>
                <a:gd name="connsiteX17" fmla="*/ 1393825 w 1412875"/>
                <a:gd name="connsiteY17" fmla="*/ 95250 h 374650"/>
                <a:gd name="connsiteX18" fmla="*/ 1412875 w 1412875"/>
                <a:gd name="connsiteY18" fmla="*/ 158750 h 374650"/>
                <a:gd name="connsiteX19" fmla="*/ 1409700 w 1412875"/>
                <a:gd name="connsiteY19" fmla="*/ 180975 h 374650"/>
                <a:gd name="connsiteX20" fmla="*/ 1371600 w 1412875"/>
                <a:gd name="connsiteY20" fmla="*/ 212725 h 374650"/>
                <a:gd name="connsiteX21" fmla="*/ 1295400 w 1412875"/>
                <a:gd name="connsiteY21" fmla="*/ 247650 h 374650"/>
                <a:gd name="connsiteX22" fmla="*/ 1260475 w 1412875"/>
                <a:gd name="connsiteY22" fmla="*/ 269875 h 374650"/>
                <a:gd name="connsiteX23" fmla="*/ 1228725 w 1412875"/>
                <a:gd name="connsiteY23" fmla="*/ 301625 h 374650"/>
                <a:gd name="connsiteX24" fmla="*/ 1196975 w 1412875"/>
                <a:gd name="connsiteY24" fmla="*/ 320675 h 374650"/>
                <a:gd name="connsiteX25" fmla="*/ 1133475 w 1412875"/>
                <a:gd name="connsiteY25" fmla="*/ 336550 h 374650"/>
                <a:gd name="connsiteX26" fmla="*/ 1076325 w 1412875"/>
                <a:gd name="connsiteY26" fmla="*/ 342900 h 374650"/>
                <a:gd name="connsiteX27" fmla="*/ 1035050 w 1412875"/>
                <a:gd name="connsiteY27" fmla="*/ 352425 h 374650"/>
                <a:gd name="connsiteX28" fmla="*/ 927100 w 1412875"/>
                <a:gd name="connsiteY28" fmla="*/ 365125 h 374650"/>
                <a:gd name="connsiteX29" fmla="*/ 777875 w 1412875"/>
                <a:gd name="connsiteY29" fmla="*/ 374650 h 374650"/>
                <a:gd name="connsiteX30" fmla="*/ 314325 w 1412875"/>
                <a:gd name="connsiteY30" fmla="*/ 368300 h 374650"/>
                <a:gd name="connsiteX31" fmla="*/ 257175 w 1412875"/>
                <a:gd name="connsiteY31" fmla="*/ 358775 h 374650"/>
                <a:gd name="connsiteX32" fmla="*/ 184150 w 1412875"/>
                <a:gd name="connsiteY32" fmla="*/ 336550 h 374650"/>
                <a:gd name="connsiteX33" fmla="*/ 161925 w 1412875"/>
                <a:gd name="connsiteY33" fmla="*/ 327025 h 374650"/>
                <a:gd name="connsiteX34" fmla="*/ 117475 w 1412875"/>
                <a:gd name="connsiteY34" fmla="*/ 292100 h 374650"/>
                <a:gd name="connsiteX35" fmla="*/ 98425 w 1412875"/>
                <a:gd name="connsiteY35" fmla="*/ 266700 h 374650"/>
                <a:gd name="connsiteX36" fmla="*/ 79375 w 1412875"/>
                <a:gd name="connsiteY36" fmla="*/ 250825 h 374650"/>
                <a:gd name="connsiteX37" fmla="*/ 69850 w 1412875"/>
                <a:gd name="connsiteY37" fmla="*/ 225425 h 374650"/>
                <a:gd name="connsiteX38" fmla="*/ 50800 w 1412875"/>
                <a:gd name="connsiteY38" fmla="*/ 196850 h 374650"/>
                <a:gd name="connsiteX39" fmla="*/ 34925 w 1412875"/>
                <a:gd name="connsiteY39" fmla="*/ 161925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12875" h="374650">
                  <a:moveTo>
                    <a:pt x="34925" y="161925"/>
                  </a:moveTo>
                  <a:cubicBezTo>
                    <a:pt x="26458" y="140229"/>
                    <a:pt x="14928" y="111460"/>
                    <a:pt x="0" y="66675"/>
                  </a:cubicBezTo>
                  <a:cubicBezTo>
                    <a:pt x="4233" y="50800"/>
                    <a:pt x="6115" y="34102"/>
                    <a:pt x="12700" y="19050"/>
                  </a:cubicBezTo>
                  <a:cubicBezTo>
                    <a:pt x="14041" y="15984"/>
                    <a:pt x="18917" y="16384"/>
                    <a:pt x="22225" y="15875"/>
                  </a:cubicBezTo>
                  <a:cubicBezTo>
                    <a:pt x="32737" y="14258"/>
                    <a:pt x="43341" y="12909"/>
                    <a:pt x="53975" y="12700"/>
                  </a:cubicBezTo>
                  <a:lnTo>
                    <a:pt x="346075" y="9525"/>
                  </a:lnTo>
                  <a:cubicBezTo>
                    <a:pt x="370417" y="8467"/>
                    <a:pt x="394738" y="6706"/>
                    <a:pt x="419100" y="6350"/>
                  </a:cubicBezTo>
                  <a:lnTo>
                    <a:pt x="825500" y="0"/>
                  </a:lnTo>
                  <a:lnTo>
                    <a:pt x="1155700" y="3175"/>
                  </a:lnTo>
                  <a:cubicBezTo>
                    <a:pt x="1160063" y="3256"/>
                    <a:pt x="1164080" y="5733"/>
                    <a:pt x="1168400" y="6350"/>
                  </a:cubicBezTo>
                  <a:cubicBezTo>
                    <a:pt x="1178929" y="7854"/>
                    <a:pt x="1189572" y="8412"/>
                    <a:pt x="1200150" y="9525"/>
                  </a:cubicBezTo>
                  <a:lnTo>
                    <a:pt x="1228725" y="12700"/>
                  </a:lnTo>
                  <a:cubicBezTo>
                    <a:pt x="1279596" y="28353"/>
                    <a:pt x="1256344" y="20848"/>
                    <a:pt x="1298575" y="34925"/>
                  </a:cubicBezTo>
                  <a:lnTo>
                    <a:pt x="1308100" y="38100"/>
                  </a:lnTo>
                  <a:cubicBezTo>
                    <a:pt x="1314450" y="40217"/>
                    <a:pt x="1321163" y="41457"/>
                    <a:pt x="1327150" y="44450"/>
                  </a:cubicBezTo>
                  <a:cubicBezTo>
                    <a:pt x="1345837" y="53793"/>
                    <a:pt x="1335360" y="49303"/>
                    <a:pt x="1358900" y="57150"/>
                  </a:cubicBezTo>
                  <a:cubicBezTo>
                    <a:pt x="1363133" y="61383"/>
                    <a:pt x="1367623" y="65375"/>
                    <a:pt x="1371600" y="69850"/>
                  </a:cubicBezTo>
                  <a:cubicBezTo>
                    <a:pt x="1402610" y="104736"/>
                    <a:pt x="1369235" y="70660"/>
                    <a:pt x="1393825" y="95250"/>
                  </a:cubicBezTo>
                  <a:cubicBezTo>
                    <a:pt x="1411407" y="147995"/>
                    <a:pt x="1406418" y="126466"/>
                    <a:pt x="1412875" y="158750"/>
                  </a:cubicBezTo>
                  <a:cubicBezTo>
                    <a:pt x="1411817" y="166158"/>
                    <a:pt x="1412257" y="173942"/>
                    <a:pt x="1409700" y="180975"/>
                  </a:cubicBezTo>
                  <a:cubicBezTo>
                    <a:pt x="1404534" y="195180"/>
                    <a:pt x="1380288" y="207295"/>
                    <a:pt x="1371600" y="212725"/>
                  </a:cubicBezTo>
                  <a:cubicBezTo>
                    <a:pt x="1330096" y="238665"/>
                    <a:pt x="1362704" y="213998"/>
                    <a:pt x="1295400" y="247650"/>
                  </a:cubicBezTo>
                  <a:cubicBezTo>
                    <a:pt x="1277193" y="256753"/>
                    <a:pt x="1275303" y="256035"/>
                    <a:pt x="1260475" y="269875"/>
                  </a:cubicBezTo>
                  <a:cubicBezTo>
                    <a:pt x="1249533" y="280087"/>
                    <a:pt x="1241559" y="293924"/>
                    <a:pt x="1228725" y="301625"/>
                  </a:cubicBezTo>
                  <a:cubicBezTo>
                    <a:pt x="1218142" y="307975"/>
                    <a:pt x="1207865" y="314867"/>
                    <a:pt x="1196975" y="320675"/>
                  </a:cubicBezTo>
                  <a:cubicBezTo>
                    <a:pt x="1179240" y="330134"/>
                    <a:pt x="1149274" y="334156"/>
                    <a:pt x="1133475" y="336550"/>
                  </a:cubicBezTo>
                  <a:cubicBezTo>
                    <a:pt x="1114524" y="339421"/>
                    <a:pt x="1095375" y="340783"/>
                    <a:pt x="1076325" y="342900"/>
                  </a:cubicBezTo>
                  <a:cubicBezTo>
                    <a:pt x="1062567" y="346075"/>
                    <a:pt x="1049016" y="350345"/>
                    <a:pt x="1035050" y="352425"/>
                  </a:cubicBezTo>
                  <a:cubicBezTo>
                    <a:pt x="999214" y="357762"/>
                    <a:pt x="963239" y="362544"/>
                    <a:pt x="927100" y="365125"/>
                  </a:cubicBezTo>
                  <a:cubicBezTo>
                    <a:pt x="847750" y="370793"/>
                    <a:pt x="897477" y="367401"/>
                    <a:pt x="777875" y="374650"/>
                  </a:cubicBezTo>
                  <a:lnTo>
                    <a:pt x="314325" y="368300"/>
                  </a:lnTo>
                  <a:cubicBezTo>
                    <a:pt x="295021" y="367711"/>
                    <a:pt x="276165" y="362292"/>
                    <a:pt x="257175" y="358775"/>
                  </a:cubicBezTo>
                  <a:cubicBezTo>
                    <a:pt x="225599" y="352928"/>
                    <a:pt x="217863" y="349393"/>
                    <a:pt x="184150" y="336550"/>
                  </a:cubicBezTo>
                  <a:cubicBezTo>
                    <a:pt x="176618" y="333681"/>
                    <a:pt x="169022" y="330846"/>
                    <a:pt x="161925" y="327025"/>
                  </a:cubicBezTo>
                  <a:cubicBezTo>
                    <a:pt x="148135" y="319600"/>
                    <a:pt x="127066" y="302376"/>
                    <a:pt x="117475" y="292100"/>
                  </a:cubicBezTo>
                  <a:cubicBezTo>
                    <a:pt x="110254" y="284363"/>
                    <a:pt x="105603" y="274477"/>
                    <a:pt x="98425" y="266700"/>
                  </a:cubicBezTo>
                  <a:cubicBezTo>
                    <a:pt x="92818" y="260626"/>
                    <a:pt x="85725" y="256117"/>
                    <a:pt x="79375" y="250825"/>
                  </a:cubicBezTo>
                  <a:cubicBezTo>
                    <a:pt x="76200" y="242358"/>
                    <a:pt x="74081" y="233417"/>
                    <a:pt x="69850" y="225425"/>
                  </a:cubicBezTo>
                  <a:cubicBezTo>
                    <a:pt x="64494" y="215308"/>
                    <a:pt x="54420" y="207710"/>
                    <a:pt x="50800" y="196850"/>
                  </a:cubicBezTo>
                  <a:cubicBezTo>
                    <a:pt x="46877" y="185080"/>
                    <a:pt x="43392" y="183621"/>
                    <a:pt x="34925" y="161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Shape 14">
              <a:extLst>
                <a:ext uri="{FF2B5EF4-FFF2-40B4-BE49-F238E27FC236}">
                  <a16:creationId xmlns:a16="http://schemas.microsoft.com/office/drawing/2014/main" id="{D413DB69-52CA-06E0-7E9E-BEB8BA1A5589}"/>
                </a:ext>
                <a:ext uri="{C183D7F6-B498-43B3-948B-1728B52AA6E4}">
                  <adec:decorative xmlns:adec="http://schemas.microsoft.com/office/drawing/2017/decorative" val="1"/>
                </a:ext>
              </a:extLst>
            </p:cNvPr>
            <p:cNvSpPr/>
            <p:nvPr/>
          </p:nvSpPr>
          <p:spPr>
            <a:xfrm>
              <a:off x="5222875" y="2413000"/>
              <a:ext cx="1355749" cy="768571"/>
            </a:xfrm>
            <a:custGeom>
              <a:avLst/>
              <a:gdLst>
                <a:gd name="connsiteX0" fmla="*/ 47625 w 1355749"/>
                <a:gd name="connsiteY0" fmla="*/ 146050 h 768571"/>
                <a:gd name="connsiteX1" fmla="*/ 50800 w 1355749"/>
                <a:gd name="connsiteY1" fmla="*/ 98425 h 768571"/>
                <a:gd name="connsiteX2" fmla="*/ 57150 w 1355749"/>
                <a:gd name="connsiteY2" fmla="*/ 88900 h 768571"/>
                <a:gd name="connsiteX3" fmla="*/ 76200 w 1355749"/>
                <a:gd name="connsiteY3" fmla="*/ 60325 h 768571"/>
                <a:gd name="connsiteX4" fmla="*/ 92075 w 1355749"/>
                <a:gd name="connsiteY4" fmla="*/ 50800 h 768571"/>
                <a:gd name="connsiteX5" fmla="*/ 104775 w 1355749"/>
                <a:gd name="connsiteY5" fmla="*/ 38100 h 768571"/>
                <a:gd name="connsiteX6" fmla="*/ 120650 w 1355749"/>
                <a:gd name="connsiteY6" fmla="*/ 31750 h 768571"/>
                <a:gd name="connsiteX7" fmla="*/ 177800 w 1355749"/>
                <a:gd name="connsiteY7" fmla="*/ 25400 h 768571"/>
                <a:gd name="connsiteX8" fmla="*/ 209550 w 1355749"/>
                <a:gd name="connsiteY8" fmla="*/ 19050 h 768571"/>
                <a:gd name="connsiteX9" fmla="*/ 333375 w 1355749"/>
                <a:gd name="connsiteY9" fmla="*/ 12700 h 768571"/>
                <a:gd name="connsiteX10" fmla="*/ 384175 w 1355749"/>
                <a:gd name="connsiteY10" fmla="*/ 9525 h 768571"/>
                <a:gd name="connsiteX11" fmla="*/ 441325 w 1355749"/>
                <a:gd name="connsiteY11" fmla="*/ 6350 h 768571"/>
                <a:gd name="connsiteX12" fmla="*/ 596900 w 1355749"/>
                <a:gd name="connsiteY12" fmla="*/ 0 h 768571"/>
                <a:gd name="connsiteX13" fmla="*/ 1038225 w 1355749"/>
                <a:gd name="connsiteY13" fmla="*/ 6350 h 768571"/>
                <a:gd name="connsiteX14" fmla="*/ 1193800 w 1355749"/>
                <a:gd name="connsiteY14" fmla="*/ 22225 h 768571"/>
                <a:gd name="connsiteX15" fmla="*/ 1250950 w 1355749"/>
                <a:gd name="connsiteY15" fmla="*/ 25400 h 768571"/>
                <a:gd name="connsiteX16" fmla="*/ 1263650 w 1355749"/>
                <a:gd name="connsiteY16" fmla="*/ 28575 h 768571"/>
                <a:gd name="connsiteX17" fmla="*/ 1292225 w 1355749"/>
                <a:gd name="connsiteY17" fmla="*/ 44450 h 768571"/>
                <a:gd name="connsiteX18" fmla="*/ 1311275 w 1355749"/>
                <a:gd name="connsiteY18" fmla="*/ 57150 h 768571"/>
                <a:gd name="connsiteX19" fmla="*/ 1317625 w 1355749"/>
                <a:gd name="connsiteY19" fmla="*/ 66675 h 768571"/>
                <a:gd name="connsiteX20" fmla="*/ 1327150 w 1355749"/>
                <a:gd name="connsiteY20" fmla="*/ 73025 h 768571"/>
                <a:gd name="connsiteX21" fmla="*/ 1333500 w 1355749"/>
                <a:gd name="connsiteY21" fmla="*/ 98425 h 768571"/>
                <a:gd name="connsiteX22" fmla="*/ 1343025 w 1355749"/>
                <a:gd name="connsiteY22" fmla="*/ 130175 h 768571"/>
                <a:gd name="connsiteX23" fmla="*/ 1349375 w 1355749"/>
                <a:gd name="connsiteY23" fmla="*/ 200025 h 768571"/>
                <a:gd name="connsiteX24" fmla="*/ 1352550 w 1355749"/>
                <a:gd name="connsiteY24" fmla="*/ 212725 h 768571"/>
                <a:gd name="connsiteX25" fmla="*/ 1355725 w 1355749"/>
                <a:gd name="connsiteY25" fmla="*/ 241300 h 768571"/>
                <a:gd name="connsiteX26" fmla="*/ 1343025 w 1355749"/>
                <a:gd name="connsiteY26" fmla="*/ 523875 h 768571"/>
                <a:gd name="connsiteX27" fmla="*/ 1330325 w 1355749"/>
                <a:gd name="connsiteY27" fmla="*/ 542925 h 768571"/>
                <a:gd name="connsiteX28" fmla="*/ 1301750 w 1355749"/>
                <a:gd name="connsiteY28" fmla="*/ 571500 h 768571"/>
                <a:gd name="connsiteX29" fmla="*/ 1292225 w 1355749"/>
                <a:gd name="connsiteY29" fmla="*/ 584200 h 768571"/>
                <a:gd name="connsiteX30" fmla="*/ 1282700 w 1355749"/>
                <a:gd name="connsiteY30" fmla="*/ 590550 h 768571"/>
                <a:gd name="connsiteX31" fmla="*/ 1266825 w 1355749"/>
                <a:gd name="connsiteY31" fmla="*/ 603250 h 768571"/>
                <a:gd name="connsiteX32" fmla="*/ 1260475 w 1355749"/>
                <a:gd name="connsiteY32" fmla="*/ 612775 h 768571"/>
                <a:gd name="connsiteX33" fmla="*/ 1212850 w 1355749"/>
                <a:gd name="connsiteY33" fmla="*/ 647700 h 768571"/>
                <a:gd name="connsiteX34" fmla="*/ 1190625 w 1355749"/>
                <a:gd name="connsiteY34" fmla="*/ 669925 h 768571"/>
                <a:gd name="connsiteX35" fmla="*/ 1127125 w 1355749"/>
                <a:gd name="connsiteY35" fmla="*/ 701675 h 768571"/>
                <a:gd name="connsiteX36" fmla="*/ 1104900 w 1355749"/>
                <a:gd name="connsiteY36" fmla="*/ 708025 h 768571"/>
                <a:gd name="connsiteX37" fmla="*/ 1085850 w 1355749"/>
                <a:gd name="connsiteY37" fmla="*/ 714375 h 768571"/>
                <a:gd name="connsiteX38" fmla="*/ 1041400 w 1355749"/>
                <a:gd name="connsiteY38" fmla="*/ 736600 h 768571"/>
                <a:gd name="connsiteX39" fmla="*/ 1025525 w 1355749"/>
                <a:gd name="connsiteY39" fmla="*/ 742950 h 768571"/>
                <a:gd name="connsiteX40" fmla="*/ 1006475 w 1355749"/>
                <a:gd name="connsiteY40" fmla="*/ 746125 h 768571"/>
                <a:gd name="connsiteX41" fmla="*/ 835025 w 1355749"/>
                <a:gd name="connsiteY41" fmla="*/ 749300 h 768571"/>
                <a:gd name="connsiteX42" fmla="*/ 644525 w 1355749"/>
                <a:gd name="connsiteY42" fmla="*/ 755650 h 768571"/>
                <a:gd name="connsiteX43" fmla="*/ 568325 w 1355749"/>
                <a:gd name="connsiteY43" fmla="*/ 762000 h 768571"/>
                <a:gd name="connsiteX44" fmla="*/ 485775 w 1355749"/>
                <a:gd name="connsiteY44" fmla="*/ 765175 h 768571"/>
                <a:gd name="connsiteX45" fmla="*/ 457200 w 1355749"/>
                <a:gd name="connsiteY45" fmla="*/ 768350 h 768571"/>
                <a:gd name="connsiteX46" fmla="*/ 311150 w 1355749"/>
                <a:gd name="connsiteY46" fmla="*/ 762000 h 768571"/>
                <a:gd name="connsiteX47" fmla="*/ 241300 w 1355749"/>
                <a:gd name="connsiteY47" fmla="*/ 739775 h 768571"/>
                <a:gd name="connsiteX48" fmla="*/ 209550 w 1355749"/>
                <a:gd name="connsiteY48" fmla="*/ 730250 h 768571"/>
                <a:gd name="connsiteX49" fmla="*/ 190500 w 1355749"/>
                <a:gd name="connsiteY49" fmla="*/ 727075 h 768571"/>
                <a:gd name="connsiteX50" fmla="*/ 149225 w 1355749"/>
                <a:gd name="connsiteY50" fmla="*/ 704850 h 768571"/>
                <a:gd name="connsiteX51" fmla="*/ 120650 w 1355749"/>
                <a:gd name="connsiteY51" fmla="*/ 682625 h 768571"/>
                <a:gd name="connsiteX52" fmla="*/ 101600 w 1355749"/>
                <a:gd name="connsiteY52" fmla="*/ 654050 h 768571"/>
                <a:gd name="connsiteX53" fmla="*/ 69850 w 1355749"/>
                <a:gd name="connsiteY53" fmla="*/ 622300 h 768571"/>
                <a:gd name="connsiteX54" fmla="*/ 53975 w 1355749"/>
                <a:gd name="connsiteY54" fmla="*/ 596900 h 768571"/>
                <a:gd name="connsiteX55" fmla="*/ 44450 w 1355749"/>
                <a:gd name="connsiteY55" fmla="*/ 587375 h 768571"/>
                <a:gd name="connsiteX56" fmla="*/ 28575 w 1355749"/>
                <a:gd name="connsiteY56" fmla="*/ 561975 h 768571"/>
                <a:gd name="connsiteX57" fmla="*/ 9525 w 1355749"/>
                <a:gd name="connsiteY57" fmla="*/ 479425 h 768571"/>
                <a:gd name="connsiteX58" fmla="*/ 6350 w 1355749"/>
                <a:gd name="connsiteY58" fmla="*/ 450850 h 768571"/>
                <a:gd name="connsiteX59" fmla="*/ 3175 w 1355749"/>
                <a:gd name="connsiteY59" fmla="*/ 419100 h 768571"/>
                <a:gd name="connsiteX60" fmla="*/ 0 w 1355749"/>
                <a:gd name="connsiteY60" fmla="*/ 403225 h 768571"/>
                <a:gd name="connsiteX61" fmla="*/ 3175 w 1355749"/>
                <a:gd name="connsiteY61" fmla="*/ 330200 h 768571"/>
                <a:gd name="connsiteX62" fmla="*/ 9525 w 1355749"/>
                <a:gd name="connsiteY62" fmla="*/ 311150 h 768571"/>
                <a:gd name="connsiteX63" fmla="*/ 25400 w 1355749"/>
                <a:gd name="connsiteY63" fmla="*/ 276225 h 768571"/>
                <a:gd name="connsiteX64" fmla="*/ 28575 w 1355749"/>
                <a:gd name="connsiteY64" fmla="*/ 260350 h 768571"/>
                <a:gd name="connsiteX65" fmla="*/ 34925 w 1355749"/>
                <a:gd name="connsiteY65" fmla="*/ 250825 h 768571"/>
                <a:gd name="connsiteX66" fmla="*/ 38100 w 1355749"/>
                <a:gd name="connsiteY66" fmla="*/ 228600 h 768571"/>
                <a:gd name="connsiteX67" fmla="*/ 41275 w 1355749"/>
                <a:gd name="connsiteY67" fmla="*/ 177800 h 768571"/>
                <a:gd name="connsiteX68" fmla="*/ 47625 w 1355749"/>
                <a:gd name="connsiteY68" fmla="*/ 146050 h 76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55749" h="768571">
                  <a:moveTo>
                    <a:pt x="47625" y="146050"/>
                  </a:moveTo>
                  <a:cubicBezTo>
                    <a:pt x="49212" y="132821"/>
                    <a:pt x="48184" y="114119"/>
                    <a:pt x="50800" y="98425"/>
                  </a:cubicBezTo>
                  <a:cubicBezTo>
                    <a:pt x="51427" y="94661"/>
                    <a:pt x="55257" y="92213"/>
                    <a:pt x="57150" y="88900"/>
                  </a:cubicBezTo>
                  <a:cubicBezTo>
                    <a:pt x="64668" y="75743"/>
                    <a:pt x="63210" y="71872"/>
                    <a:pt x="76200" y="60325"/>
                  </a:cubicBezTo>
                  <a:cubicBezTo>
                    <a:pt x="80812" y="56225"/>
                    <a:pt x="87204" y="54589"/>
                    <a:pt x="92075" y="50800"/>
                  </a:cubicBezTo>
                  <a:cubicBezTo>
                    <a:pt x="96801" y="47124"/>
                    <a:pt x="99794" y="41421"/>
                    <a:pt x="104775" y="38100"/>
                  </a:cubicBezTo>
                  <a:cubicBezTo>
                    <a:pt x="109517" y="34939"/>
                    <a:pt x="115191" y="33388"/>
                    <a:pt x="120650" y="31750"/>
                  </a:cubicBezTo>
                  <a:cubicBezTo>
                    <a:pt x="136874" y="26883"/>
                    <a:pt x="164851" y="26396"/>
                    <a:pt x="177800" y="25400"/>
                  </a:cubicBezTo>
                  <a:cubicBezTo>
                    <a:pt x="188383" y="23283"/>
                    <a:pt x="198866" y="20576"/>
                    <a:pt x="209550" y="19050"/>
                  </a:cubicBezTo>
                  <a:cubicBezTo>
                    <a:pt x="243594" y="14187"/>
                    <a:pt x="309934" y="13766"/>
                    <a:pt x="333375" y="12700"/>
                  </a:cubicBezTo>
                  <a:cubicBezTo>
                    <a:pt x="350324" y="11930"/>
                    <a:pt x="367238" y="10521"/>
                    <a:pt x="384175" y="9525"/>
                  </a:cubicBezTo>
                  <a:lnTo>
                    <a:pt x="441325" y="6350"/>
                  </a:lnTo>
                  <a:lnTo>
                    <a:pt x="596900" y="0"/>
                  </a:lnTo>
                  <a:lnTo>
                    <a:pt x="1038225" y="6350"/>
                  </a:lnTo>
                  <a:cubicBezTo>
                    <a:pt x="1162919" y="9319"/>
                    <a:pt x="1092038" y="11513"/>
                    <a:pt x="1193800" y="22225"/>
                  </a:cubicBezTo>
                  <a:cubicBezTo>
                    <a:pt x="1212775" y="24222"/>
                    <a:pt x="1231900" y="24342"/>
                    <a:pt x="1250950" y="25400"/>
                  </a:cubicBezTo>
                  <a:cubicBezTo>
                    <a:pt x="1255183" y="26458"/>
                    <a:pt x="1259564" y="27043"/>
                    <a:pt x="1263650" y="28575"/>
                  </a:cubicBezTo>
                  <a:cubicBezTo>
                    <a:pt x="1269681" y="30837"/>
                    <a:pt x="1288183" y="41419"/>
                    <a:pt x="1292225" y="44450"/>
                  </a:cubicBezTo>
                  <a:cubicBezTo>
                    <a:pt x="1311251" y="58720"/>
                    <a:pt x="1292172" y="50782"/>
                    <a:pt x="1311275" y="57150"/>
                  </a:cubicBezTo>
                  <a:cubicBezTo>
                    <a:pt x="1313392" y="60325"/>
                    <a:pt x="1314927" y="63977"/>
                    <a:pt x="1317625" y="66675"/>
                  </a:cubicBezTo>
                  <a:cubicBezTo>
                    <a:pt x="1320323" y="69373"/>
                    <a:pt x="1324766" y="70045"/>
                    <a:pt x="1327150" y="73025"/>
                  </a:cubicBezTo>
                  <a:cubicBezTo>
                    <a:pt x="1329769" y="76298"/>
                    <a:pt x="1333318" y="97604"/>
                    <a:pt x="1333500" y="98425"/>
                  </a:cubicBezTo>
                  <a:cubicBezTo>
                    <a:pt x="1336699" y="112820"/>
                    <a:pt x="1337749" y="114346"/>
                    <a:pt x="1343025" y="130175"/>
                  </a:cubicBezTo>
                  <a:cubicBezTo>
                    <a:pt x="1344333" y="147177"/>
                    <a:pt x="1346483" y="181230"/>
                    <a:pt x="1349375" y="200025"/>
                  </a:cubicBezTo>
                  <a:cubicBezTo>
                    <a:pt x="1350039" y="204338"/>
                    <a:pt x="1351492" y="208492"/>
                    <a:pt x="1352550" y="212725"/>
                  </a:cubicBezTo>
                  <a:cubicBezTo>
                    <a:pt x="1353608" y="222250"/>
                    <a:pt x="1356018" y="231721"/>
                    <a:pt x="1355725" y="241300"/>
                  </a:cubicBezTo>
                  <a:cubicBezTo>
                    <a:pt x="1352840" y="335543"/>
                    <a:pt x="1350937" y="429921"/>
                    <a:pt x="1343025" y="523875"/>
                  </a:cubicBezTo>
                  <a:cubicBezTo>
                    <a:pt x="1342385" y="531480"/>
                    <a:pt x="1334904" y="536820"/>
                    <a:pt x="1330325" y="542925"/>
                  </a:cubicBezTo>
                  <a:cubicBezTo>
                    <a:pt x="1296142" y="588502"/>
                    <a:pt x="1330615" y="542635"/>
                    <a:pt x="1301750" y="571500"/>
                  </a:cubicBezTo>
                  <a:cubicBezTo>
                    <a:pt x="1298008" y="575242"/>
                    <a:pt x="1295967" y="580458"/>
                    <a:pt x="1292225" y="584200"/>
                  </a:cubicBezTo>
                  <a:cubicBezTo>
                    <a:pt x="1289527" y="586898"/>
                    <a:pt x="1285753" y="588260"/>
                    <a:pt x="1282700" y="590550"/>
                  </a:cubicBezTo>
                  <a:cubicBezTo>
                    <a:pt x="1277279" y="594616"/>
                    <a:pt x="1271617" y="598458"/>
                    <a:pt x="1266825" y="603250"/>
                  </a:cubicBezTo>
                  <a:cubicBezTo>
                    <a:pt x="1264127" y="605948"/>
                    <a:pt x="1263271" y="610178"/>
                    <a:pt x="1260475" y="612775"/>
                  </a:cubicBezTo>
                  <a:cubicBezTo>
                    <a:pt x="1226311" y="644498"/>
                    <a:pt x="1236741" y="639736"/>
                    <a:pt x="1212850" y="647700"/>
                  </a:cubicBezTo>
                  <a:cubicBezTo>
                    <a:pt x="1203740" y="661365"/>
                    <a:pt x="1207705" y="657503"/>
                    <a:pt x="1190625" y="669925"/>
                  </a:cubicBezTo>
                  <a:cubicBezTo>
                    <a:pt x="1170501" y="684561"/>
                    <a:pt x="1152528" y="694417"/>
                    <a:pt x="1127125" y="701675"/>
                  </a:cubicBezTo>
                  <a:cubicBezTo>
                    <a:pt x="1119717" y="703792"/>
                    <a:pt x="1112264" y="705759"/>
                    <a:pt x="1104900" y="708025"/>
                  </a:cubicBezTo>
                  <a:cubicBezTo>
                    <a:pt x="1098503" y="709993"/>
                    <a:pt x="1091954" y="711628"/>
                    <a:pt x="1085850" y="714375"/>
                  </a:cubicBezTo>
                  <a:cubicBezTo>
                    <a:pt x="1070744" y="721173"/>
                    <a:pt x="1056781" y="730448"/>
                    <a:pt x="1041400" y="736600"/>
                  </a:cubicBezTo>
                  <a:cubicBezTo>
                    <a:pt x="1036108" y="738717"/>
                    <a:pt x="1031023" y="741450"/>
                    <a:pt x="1025525" y="742950"/>
                  </a:cubicBezTo>
                  <a:cubicBezTo>
                    <a:pt x="1019314" y="744644"/>
                    <a:pt x="1012909" y="745911"/>
                    <a:pt x="1006475" y="746125"/>
                  </a:cubicBezTo>
                  <a:cubicBezTo>
                    <a:pt x="949347" y="748029"/>
                    <a:pt x="892165" y="747796"/>
                    <a:pt x="835025" y="749300"/>
                  </a:cubicBezTo>
                  <a:lnTo>
                    <a:pt x="644525" y="755650"/>
                  </a:lnTo>
                  <a:cubicBezTo>
                    <a:pt x="624871" y="757437"/>
                    <a:pt x="587006" y="761042"/>
                    <a:pt x="568325" y="762000"/>
                  </a:cubicBezTo>
                  <a:cubicBezTo>
                    <a:pt x="540824" y="763410"/>
                    <a:pt x="513292" y="764117"/>
                    <a:pt x="485775" y="765175"/>
                  </a:cubicBezTo>
                  <a:cubicBezTo>
                    <a:pt x="476250" y="766233"/>
                    <a:pt x="466784" y="768350"/>
                    <a:pt x="457200" y="768350"/>
                  </a:cubicBezTo>
                  <a:cubicBezTo>
                    <a:pt x="349462" y="768350"/>
                    <a:pt x="369977" y="770404"/>
                    <a:pt x="311150" y="762000"/>
                  </a:cubicBezTo>
                  <a:lnTo>
                    <a:pt x="241300" y="739775"/>
                  </a:lnTo>
                  <a:cubicBezTo>
                    <a:pt x="230754" y="736479"/>
                    <a:pt x="220449" y="732066"/>
                    <a:pt x="209550" y="730250"/>
                  </a:cubicBezTo>
                  <a:lnTo>
                    <a:pt x="190500" y="727075"/>
                  </a:lnTo>
                  <a:cubicBezTo>
                    <a:pt x="160488" y="697063"/>
                    <a:pt x="200607" y="733396"/>
                    <a:pt x="149225" y="704850"/>
                  </a:cubicBezTo>
                  <a:cubicBezTo>
                    <a:pt x="138677" y="698990"/>
                    <a:pt x="129920" y="690350"/>
                    <a:pt x="120650" y="682625"/>
                  </a:cubicBezTo>
                  <a:cubicBezTo>
                    <a:pt x="102660" y="667633"/>
                    <a:pt x="118580" y="677823"/>
                    <a:pt x="101600" y="654050"/>
                  </a:cubicBezTo>
                  <a:cubicBezTo>
                    <a:pt x="85537" y="631561"/>
                    <a:pt x="85794" y="632929"/>
                    <a:pt x="69850" y="622300"/>
                  </a:cubicBezTo>
                  <a:cubicBezTo>
                    <a:pt x="64558" y="613833"/>
                    <a:pt x="59847" y="604975"/>
                    <a:pt x="53975" y="596900"/>
                  </a:cubicBezTo>
                  <a:cubicBezTo>
                    <a:pt x="51334" y="593269"/>
                    <a:pt x="46830" y="591183"/>
                    <a:pt x="44450" y="587375"/>
                  </a:cubicBezTo>
                  <a:cubicBezTo>
                    <a:pt x="24406" y="555305"/>
                    <a:pt x="51605" y="585005"/>
                    <a:pt x="28575" y="561975"/>
                  </a:cubicBezTo>
                  <a:cubicBezTo>
                    <a:pt x="24560" y="545915"/>
                    <a:pt x="11161" y="494146"/>
                    <a:pt x="9525" y="479425"/>
                  </a:cubicBezTo>
                  <a:cubicBezTo>
                    <a:pt x="8467" y="469900"/>
                    <a:pt x="7353" y="460381"/>
                    <a:pt x="6350" y="450850"/>
                  </a:cubicBezTo>
                  <a:cubicBezTo>
                    <a:pt x="5237" y="440272"/>
                    <a:pt x="4581" y="429643"/>
                    <a:pt x="3175" y="419100"/>
                  </a:cubicBezTo>
                  <a:cubicBezTo>
                    <a:pt x="2462" y="413751"/>
                    <a:pt x="1058" y="408517"/>
                    <a:pt x="0" y="403225"/>
                  </a:cubicBezTo>
                  <a:cubicBezTo>
                    <a:pt x="1058" y="378883"/>
                    <a:pt x="668" y="354435"/>
                    <a:pt x="3175" y="330200"/>
                  </a:cubicBezTo>
                  <a:cubicBezTo>
                    <a:pt x="3864" y="323542"/>
                    <a:pt x="7238" y="317440"/>
                    <a:pt x="9525" y="311150"/>
                  </a:cubicBezTo>
                  <a:cubicBezTo>
                    <a:pt x="15516" y="294674"/>
                    <a:pt x="17058" y="292910"/>
                    <a:pt x="25400" y="276225"/>
                  </a:cubicBezTo>
                  <a:cubicBezTo>
                    <a:pt x="26458" y="270933"/>
                    <a:pt x="26680" y="265403"/>
                    <a:pt x="28575" y="260350"/>
                  </a:cubicBezTo>
                  <a:cubicBezTo>
                    <a:pt x="29915" y="256777"/>
                    <a:pt x="33829" y="254480"/>
                    <a:pt x="34925" y="250825"/>
                  </a:cubicBezTo>
                  <a:cubicBezTo>
                    <a:pt x="37075" y="243657"/>
                    <a:pt x="37042" y="236008"/>
                    <a:pt x="38100" y="228600"/>
                  </a:cubicBezTo>
                  <a:cubicBezTo>
                    <a:pt x="39158" y="211667"/>
                    <a:pt x="39666" y="194690"/>
                    <a:pt x="41275" y="177800"/>
                  </a:cubicBezTo>
                  <a:cubicBezTo>
                    <a:pt x="42886" y="160887"/>
                    <a:pt x="46038" y="159279"/>
                    <a:pt x="47625" y="146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EA71D339-7561-17A9-E427-103C1155A80B}"/>
                </a:ext>
                <a:ext uri="{C183D7F6-B498-43B3-948B-1728B52AA6E4}">
                  <adec:decorative xmlns:adec="http://schemas.microsoft.com/office/drawing/2017/decorative" val="1"/>
                </a:ext>
              </a:extLst>
            </p:cNvPr>
            <p:cNvSpPr/>
            <p:nvPr/>
          </p:nvSpPr>
          <p:spPr>
            <a:xfrm>
              <a:off x="1333330" y="3665220"/>
              <a:ext cx="795265" cy="411480"/>
            </a:xfrm>
            <a:custGeom>
              <a:avLst/>
              <a:gdLst>
                <a:gd name="connsiteX0" fmla="*/ 7790 w 795265"/>
                <a:gd name="connsiteY0" fmla="*/ 213360 h 411480"/>
                <a:gd name="connsiteX1" fmla="*/ 170 w 795265"/>
                <a:gd name="connsiteY1" fmla="*/ 175260 h 411480"/>
                <a:gd name="connsiteX2" fmla="*/ 15410 w 795265"/>
                <a:gd name="connsiteY2" fmla="*/ 137160 h 411480"/>
                <a:gd name="connsiteX3" fmla="*/ 99230 w 795265"/>
                <a:gd name="connsiteY3" fmla="*/ 60960 h 411480"/>
                <a:gd name="connsiteX4" fmla="*/ 213530 w 795265"/>
                <a:gd name="connsiteY4" fmla="*/ 30480 h 411480"/>
                <a:gd name="connsiteX5" fmla="*/ 373550 w 795265"/>
                <a:gd name="connsiteY5" fmla="*/ 0 h 411480"/>
                <a:gd name="connsiteX6" fmla="*/ 579290 w 795265"/>
                <a:gd name="connsiteY6" fmla="*/ 7620 h 411480"/>
                <a:gd name="connsiteX7" fmla="*/ 678350 w 795265"/>
                <a:gd name="connsiteY7" fmla="*/ 38100 h 411480"/>
                <a:gd name="connsiteX8" fmla="*/ 708830 w 795265"/>
                <a:gd name="connsiteY8" fmla="*/ 68580 h 411480"/>
                <a:gd name="connsiteX9" fmla="*/ 724070 w 795265"/>
                <a:gd name="connsiteY9" fmla="*/ 91440 h 411480"/>
                <a:gd name="connsiteX10" fmla="*/ 754550 w 795265"/>
                <a:gd name="connsiteY10" fmla="*/ 121920 h 411480"/>
                <a:gd name="connsiteX11" fmla="*/ 762170 w 795265"/>
                <a:gd name="connsiteY11" fmla="*/ 152400 h 411480"/>
                <a:gd name="connsiteX12" fmla="*/ 769790 w 795265"/>
                <a:gd name="connsiteY12" fmla="*/ 274320 h 411480"/>
                <a:gd name="connsiteX13" fmla="*/ 708830 w 795265"/>
                <a:gd name="connsiteY13" fmla="*/ 327660 h 411480"/>
                <a:gd name="connsiteX14" fmla="*/ 625010 w 795265"/>
                <a:gd name="connsiteY14" fmla="*/ 365760 h 411480"/>
                <a:gd name="connsiteX15" fmla="*/ 579290 w 795265"/>
                <a:gd name="connsiteY15" fmla="*/ 388620 h 411480"/>
                <a:gd name="connsiteX16" fmla="*/ 525950 w 795265"/>
                <a:gd name="connsiteY16" fmla="*/ 396240 h 411480"/>
                <a:gd name="connsiteX17" fmla="*/ 464990 w 795265"/>
                <a:gd name="connsiteY17" fmla="*/ 411480 h 411480"/>
                <a:gd name="connsiteX18" fmla="*/ 251630 w 795265"/>
                <a:gd name="connsiteY18" fmla="*/ 403860 h 411480"/>
                <a:gd name="connsiteX19" fmla="*/ 205910 w 795265"/>
                <a:gd name="connsiteY19" fmla="*/ 388620 h 411480"/>
                <a:gd name="connsiteX20" fmla="*/ 152570 w 795265"/>
                <a:gd name="connsiteY20" fmla="*/ 381000 h 411480"/>
                <a:gd name="connsiteX21" fmla="*/ 83990 w 795265"/>
                <a:gd name="connsiteY21" fmla="*/ 342900 h 411480"/>
                <a:gd name="connsiteX22" fmla="*/ 61130 w 795265"/>
                <a:gd name="connsiteY22" fmla="*/ 320040 h 411480"/>
                <a:gd name="connsiteX23" fmla="*/ 30650 w 795265"/>
                <a:gd name="connsiteY23" fmla="*/ 281940 h 411480"/>
                <a:gd name="connsiteX24" fmla="*/ 15410 w 795265"/>
                <a:gd name="connsiteY24" fmla="*/ 259080 h 411480"/>
                <a:gd name="connsiteX25" fmla="*/ 7790 w 795265"/>
                <a:gd name="connsiteY25" fmla="*/ 21336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5265" h="411480">
                  <a:moveTo>
                    <a:pt x="7790" y="213360"/>
                  </a:moveTo>
                  <a:cubicBezTo>
                    <a:pt x="5250" y="199390"/>
                    <a:pt x="-1119" y="188147"/>
                    <a:pt x="170" y="175260"/>
                  </a:cubicBezTo>
                  <a:cubicBezTo>
                    <a:pt x="1531" y="161650"/>
                    <a:pt x="8860" y="149168"/>
                    <a:pt x="15410" y="137160"/>
                  </a:cubicBezTo>
                  <a:cubicBezTo>
                    <a:pt x="43472" y="85714"/>
                    <a:pt x="45391" y="87880"/>
                    <a:pt x="99230" y="60960"/>
                  </a:cubicBezTo>
                  <a:cubicBezTo>
                    <a:pt x="193872" y="13639"/>
                    <a:pt x="62388" y="90937"/>
                    <a:pt x="213530" y="30480"/>
                  </a:cubicBezTo>
                  <a:cubicBezTo>
                    <a:pt x="289657" y="29"/>
                    <a:pt x="238057" y="16937"/>
                    <a:pt x="373550" y="0"/>
                  </a:cubicBezTo>
                  <a:cubicBezTo>
                    <a:pt x="442130" y="2540"/>
                    <a:pt x="510929" y="1588"/>
                    <a:pt x="579290" y="7620"/>
                  </a:cubicBezTo>
                  <a:cubicBezTo>
                    <a:pt x="592654" y="8799"/>
                    <a:pt x="663235" y="33062"/>
                    <a:pt x="678350" y="38100"/>
                  </a:cubicBezTo>
                  <a:cubicBezTo>
                    <a:pt x="688510" y="48260"/>
                    <a:pt x="699479" y="57671"/>
                    <a:pt x="708830" y="68580"/>
                  </a:cubicBezTo>
                  <a:cubicBezTo>
                    <a:pt x="714790" y="75533"/>
                    <a:pt x="718110" y="84487"/>
                    <a:pt x="724070" y="91440"/>
                  </a:cubicBezTo>
                  <a:cubicBezTo>
                    <a:pt x="733421" y="102349"/>
                    <a:pt x="744390" y="111760"/>
                    <a:pt x="754550" y="121920"/>
                  </a:cubicBezTo>
                  <a:cubicBezTo>
                    <a:pt x="757090" y="132080"/>
                    <a:pt x="758045" y="142774"/>
                    <a:pt x="762170" y="152400"/>
                  </a:cubicBezTo>
                  <a:cubicBezTo>
                    <a:pt x="784187" y="203774"/>
                    <a:pt x="820035" y="162664"/>
                    <a:pt x="769790" y="274320"/>
                  </a:cubicBezTo>
                  <a:cubicBezTo>
                    <a:pt x="758710" y="298942"/>
                    <a:pt x="731659" y="313242"/>
                    <a:pt x="708830" y="327660"/>
                  </a:cubicBezTo>
                  <a:cubicBezTo>
                    <a:pt x="682881" y="344049"/>
                    <a:pt x="652780" y="352692"/>
                    <a:pt x="625010" y="365760"/>
                  </a:cubicBezTo>
                  <a:cubicBezTo>
                    <a:pt x="609593" y="373015"/>
                    <a:pt x="595575" y="383609"/>
                    <a:pt x="579290" y="388620"/>
                  </a:cubicBezTo>
                  <a:cubicBezTo>
                    <a:pt x="562124" y="393902"/>
                    <a:pt x="543562" y="392718"/>
                    <a:pt x="525950" y="396240"/>
                  </a:cubicBezTo>
                  <a:cubicBezTo>
                    <a:pt x="505411" y="400348"/>
                    <a:pt x="485310" y="406400"/>
                    <a:pt x="464990" y="411480"/>
                  </a:cubicBezTo>
                  <a:cubicBezTo>
                    <a:pt x="393870" y="408940"/>
                    <a:pt x="322520" y="410115"/>
                    <a:pt x="251630" y="403860"/>
                  </a:cubicBezTo>
                  <a:cubicBezTo>
                    <a:pt x="235628" y="402448"/>
                    <a:pt x="221563" y="392232"/>
                    <a:pt x="205910" y="388620"/>
                  </a:cubicBezTo>
                  <a:cubicBezTo>
                    <a:pt x="188409" y="384581"/>
                    <a:pt x="170350" y="383540"/>
                    <a:pt x="152570" y="381000"/>
                  </a:cubicBezTo>
                  <a:cubicBezTo>
                    <a:pt x="130858" y="370144"/>
                    <a:pt x="103126" y="357252"/>
                    <a:pt x="83990" y="342900"/>
                  </a:cubicBezTo>
                  <a:cubicBezTo>
                    <a:pt x="75369" y="336434"/>
                    <a:pt x="68226" y="328150"/>
                    <a:pt x="61130" y="320040"/>
                  </a:cubicBezTo>
                  <a:cubicBezTo>
                    <a:pt x="50420" y="307800"/>
                    <a:pt x="40408" y="294951"/>
                    <a:pt x="30650" y="281940"/>
                  </a:cubicBezTo>
                  <a:cubicBezTo>
                    <a:pt x="25155" y="274614"/>
                    <a:pt x="22561" y="264801"/>
                    <a:pt x="15410" y="259080"/>
                  </a:cubicBezTo>
                  <a:cubicBezTo>
                    <a:pt x="-9860" y="238864"/>
                    <a:pt x="10330" y="227330"/>
                    <a:pt x="7790" y="213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BEAE3F7F-2AB1-4395-BC8F-46C01D94AA92}"/>
                </a:ext>
                <a:ext uri="{C183D7F6-B498-43B3-948B-1728B52AA6E4}">
                  <adec:decorative xmlns:adec="http://schemas.microsoft.com/office/drawing/2017/decorative" val="1"/>
                </a:ext>
              </a:extLst>
            </p:cNvPr>
            <p:cNvSpPr/>
            <p:nvPr/>
          </p:nvSpPr>
          <p:spPr>
            <a:xfrm>
              <a:off x="1574800" y="5572125"/>
              <a:ext cx="469900" cy="244475"/>
            </a:xfrm>
            <a:custGeom>
              <a:avLst/>
              <a:gdLst>
                <a:gd name="connsiteX0" fmla="*/ 6350 w 469900"/>
                <a:gd name="connsiteY0" fmla="*/ 130175 h 244475"/>
                <a:gd name="connsiteX1" fmla="*/ 3175 w 469900"/>
                <a:gd name="connsiteY1" fmla="*/ 92075 h 244475"/>
                <a:gd name="connsiteX2" fmla="*/ 22225 w 469900"/>
                <a:gd name="connsiteY2" fmla="*/ 22225 h 244475"/>
                <a:gd name="connsiteX3" fmla="*/ 63500 w 469900"/>
                <a:gd name="connsiteY3" fmla="*/ 9525 h 244475"/>
                <a:gd name="connsiteX4" fmla="*/ 123825 w 469900"/>
                <a:gd name="connsiteY4" fmla="*/ 0 h 244475"/>
                <a:gd name="connsiteX5" fmla="*/ 381000 w 469900"/>
                <a:gd name="connsiteY5" fmla="*/ 9525 h 244475"/>
                <a:gd name="connsiteX6" fmla="*/ 422275 w 469900"/>
                <a:gd name="connsiteY6" fmla="*/ 19050 h 244475"/>
                <a:gd name="connsiteX7" fmla="*/ 444500 w 469900"/>
                <a:gd name="connsiteY7" fmla="*/ 34925 h 244475"/>
                <a:gd name="connsiteX8" fmla="*/ 469900 w 469900"/>
                <a:gd name="connsiteY8" fmla="*/ 101600 h 244475"/>
                <a:gd name="connsiteX9" fmla="*/ 434975 w 469900"/>
                <a:gd name="connsiteY9" fmla="*/ 219075 h 244475"/>
                <a:gd name="connsiteX10" fmla="*/ 361950 w 469900"/>
                <a:gd name="connsiteY10" fmla="*/ 244475 h 244475"/>
                <a:gd name="connsiteX11" fmla="*/ 177800 w 469900"/>
                <a:gd name="connsiteY11" fmla="*/ 234950 h 244475"/>
                <a:gd name="connsiteX12" fmla="*/ 88900 w 469900"/>
                <a:gd name="connsiteY12" fmla="*/ 209550 h 244475"/>
                <a:gd name="connsiteX13" fmla="*/ 28575 w 469900"/>
                <a:gd name="connsiteY13" fmla="*/ 180975 h 244475"/>
                <a:gd name="connsiteX14" fmla="*/ 0 w 469900"/>
                <a:gd name="connsiteY14" fmla="*/ 155575 h 244475"/>
                <a:gd name="connsiteX15" fmla="*/ 6350 w 469900"/>
                <a:gd name="connsiteY15" fmla="*/ 130175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900" h="244475">
                  <a:moveTo>
                    <a:pt x="6350" y="130175"/>
                  </a:moveTo>
                  <a:cubicBezTo>
                    <a:pt x="5292" y="117475"/>
                    <a:pt x="1321" y="104683"/>
                    <a:pt x="3175" y="92075"/>
                  </a:cubicBezTo>
                  <a:cubicBezTo>
                    <a:pt x="6686" y="68198"/>
                    <a:pt x="7986" y="41710"/>
                    <a:pt x="22225" y="22225"/>
                  </a:cubicBezTo>
                  <a:cubicBezTo>
                    <a:pt x="30718" y="10603"/>
                    <a:pt x="49438" y="12601"/>
                    <a:pt x="63500" y="9525"/>
                  </a:cubicBezTo>
                  <a:cubicBezTo>
                    <a:pt x="83387" y="5175"/>
                    <a:pt x="103717" y="3175"/>
                    <a:pt x="123825" y="0"/>
                  </a:cubicBezTo>
                  <a:cubicBezTo>
                    <a:pt x="209550" y="3175"/>
                    <a:pt x="295390" y="4061"/>
                    <a:pt x="381000" y="9525"/>
                  </a:cubicBezTo>
                  <a:cubicBezTo>
                    <a:pt x="395091" y="10424"/>
                    <a:pt x="409165" y="13806"/>
                    <a:pt x="422275" y="19050"/>
                  </a:cubicBezTo>
                  <a:cubicBezTo>
                    <a:pt x="430728" y="22431"/>
                    <a:pt x="437092" y="29633"/>
                    <a:pt x="444500" y="34925"/>
                  </a:cubicBezTo>
                  <a:cubicBezTo>
                    <a:pt x="473429" y="76252"/>
                    <a:pt x="465555" y="53809"/>
                    <a:pt x="469900" y="101600"/>
                  </a:cubicBezTo>
                  <a:cubicBezTo>
                    <a:pt x="467712" y="143169"/>
                    <a:pt x="474196" y="188174"/>
                    <a:pt x="434975" y="219075"/>
                  </a:cubicBezTo>
                  <a:cubicBezTo>
                    <a:pt x="414731" y="235025"/>
                    <a:pt x="386292" y="236008"/>
                    <a:pt x="361950" y="244475"/>
                  </a:cubicBezTo>
                  <a:cubicBezTo>
                    <a:pt x="300567" y="241300"/>
                    <a:pt x="238769" y="242748"/>
                    <a:pt x="177800" y="234950"/>
                  </a:cubicBezTo>
                  <a:cubicBezTo>
                    <a:pt x="147230" y="231040"/>
                    <a:pt x="88900" y="209550"/>
                    <a:pt x="88900" y="209550"/>
                  </a:cubicBezTo>
                  <a:cubicBezTo>
                    <a:pt x="14037" y="162760"/>
                    <a:pt x="121219" y="227297"/>
                    <a:pt x="28575" y="180975"/>
                  </a:cubicBezTo>
                  <a:cubicBezTo>
                    <a:pt x="23343" y="178359"/>
                    <a:pt x="3959" y="160854"/>
                    <a:pt x="0" y="155575"/>
                  </a:cubicBezTo>
                  <a:lnTo>
                    <a:pt x="6350" y="130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reeform: Shape 22">
              <a:extLst>
                <a:ext uri="{FF2B5EF4-FFF2-40B4-BE49-F238E27FC236}">
                  <a16:creationId xmlns:a16="http://schemas.microsoft.com/office/drawing/2014/main" id="{500AA0D3-F601-F06B-14B5-54ADD7E91814}"/>
                </a:ext>
                <a:ext uri="{C183D7F6-B498-43B3-948B-1728B52AA6E4}">
                  <adec:decorative xmlns:adec="http://schemas.microsoft.com/office/drawing/2017/decorative" val="1"/>
                </a:ext>
              </a:extLst>
            </p:cNvPr>
            <p:cNvSpPr/>
            <p:nvPr/>
          </p:nvSpPr>
          <p:spPr>
            <a:xfrm>
              <a:off x="2530722" y="3603625"/>
              <a:ext cx="1930153" cy="546111"/>
            </a:xfrm>
            <a:custGeom>
              <a:avLst/>
              <a:gdLst>
                <a:gd name="connsiteX0" fmla="*/ 31503 w 1930153"/>
                <a:gd name="connsiteY0" fmla="*/ 34925 h 546111"/>
                <a:gd name="connsiteX1" fmla="*/ 358528 w 1930153"/>
                <a:gd name="connsiteY1" fmla="*/ 41275 h 546111"/>
                <a:gd name="connsiteX2" fmla="*/ 571253 w 1930153"/>
                <a:gd name="connsiteY2" fmla="*/ 44450 h 546111"/>
                <a:gd name="connsiteX3" fmla="*/ 933203 w 1930153"/>
                <a:gd name="connsiteY3" fmla="*/ 38100 h 546111"/>
                <a:gd name="connsiteX4" fmla="*/ 1107828 w 1930153"/>
                <a:gd name="connsiteY4" fmla="*/ 19050 h 546111"/>
                <a:gd name="connsiteX5" fmla="*/ 1190378 w 1930153"/>
                <a:gd name="connsiteY5" fmla="*/ 9525 h 546111"/>
                <a:gd name="connsiteX6" fmla="*/ 1253878 w 1930153"/>
                <a:gd name="connsiteY6" fmla="*/ 3175 h 546111"/>
                <a:gd name="connsiteX7" fmla="*/ 1450728 w 1930153"/>
                <a:gd name="connsiteY7" fmla="*/ 0 h 546111"/>
                <a:gd name="connsiteX8" fmla="*/ 1657103 w 1930153"/>
                <a:gd name="connsiteY8" fmla="*/ 3175 h 546111"/>
                <a:gd name="connsiteX9" fmla="*/ 1720603 w 1930153"/>
                <a:gd name="connsiteY9" fmla="*/ 9525 h 546111"/>
                <a:gd name="connsiteX10" fmla="*/ 1799978 w 1930153"/>
                <a:gd name="connsiteY10" fmla="*/ 15875 h 546111"/>
                <a:gd name="connsiteX11" fmla="*/ 1812678 w 1930153"/>
                <a:gd name="connsiteY11" fmla="*/ 22225 h 546111"/>
                <a:gd name="connsiteX12" fmla="*/ 1828553 w 1930153"/>
                <a:gd name="connsiteY12" fmla="*/ 28575 h 546111"/>
                <a:gd name="connsiteX13" fmla="*/ 1860303 w 1930153"/>
                <a:gd name="connsiteY13" fmla="*/ 44450 h 546111"/>
                <a:gd name="connsiteX14" fmla="*/ 1901578 w 1930153"/>
                <a:gd name="connsiteY14" fmla="*/ 57150 h 546111"/>
                <a:gd name="connsiteX15" fmla="*/ 1917453 w 1930153"/>
                <a:gd name="connsiteY15" fmla="*/ 69850 h 546111"/>
                <a:gd name="connsiteX16" fmla="*/ 1930153 w 1930153"/>
                <a:gd name="connsiteY16" fmla="*/ 114300 h 546111"/>
                <a:gd name="connsiteX17" fmla="*/ 1923803 w 1930153"/>
                <a:gd name="connsiteY17" fmla="*/ 209550 h 546111"/>
                <a:gd name="connsiteX18" fmla="*/ 1914278 w 1930153"/>
                <a:gd name="connsiteY18" fmla="*/ 320675 h 546111"/>
                <a:gd name="connsiteX19" fmla="*/ 1895228 w 1930153"/>
                <a:gd name="connsiteY19" fmla="*/ 384175 h 546111"/>
                <a:gd name="connsiteX20" fmla="*/ 1869828 w 1930153"/>
                <a:gd name="connsiteY20" fmla="*/ 438150 h 546111"/>
                <a:gd name="connsiteX21" fmla="*/ 1838078 w 1930153"/>
                <a:gd name="connsiteY21" fmla="*/ 485775 h 546111"/>
                <a:gd name="connsiteX22" fmla="*/ 1819028 w 1930153"/>
                <a:gd name="connsiteY22" fmla="*/ 498475 h 546111"/>
                <a:gd name="connsiteX23" fmla="*/ 1771403 w 1930153"/>
                <a:gd name="connsiteY23" fmla="*/ 504825 h 546111"/>
                <a:gd name="connsiteX24" fmla="*/ 1622178 w 1930153"/>
                <a:gd name="connsiteY24" fmla="*/ 520700 h 546111"/>
                <a:gd name="connsiteX25" fmla="*/ 1453903 w 1930153"/>
                <a:gd name="connsiteY25" fmla="*/ 533400 h 546111"/>
                <a:gd name="connsiteX26" fmla="*/ 1228478 w 1930153"/>
                <a:gd name="connsiteY26" fmla="*/ 539750 h 546111"/>
                <a:gd name="connsiteX27" fmla="*/ 1133228 w 1930153"/>
                <a:gd name="connsiteY27" fmla="*/ 546100 h 546111"/>
                <a:gd name="connsiteX28" fmla="*/ 561728 w 1930153"/>
                <a:gd name="connsiteY28" fmla="*/ 517525 h 546111"/>
                <a:gd name="connsiteX29" fmla="*/ 155328 w 1930153"/>
                <a:gd name="connsiteY29" fmla="*/ 520700 h 546111"/>
                <a:gd name="connsiteX30" fmla="*/ 126753 w 1930153"/>
                <a:gd name="connsiteY30" fmla="*/ 517525 h 546111"/>
                <a:gd name="connsiteX31" fmla="*/ 69603 w 1930153"/>
                <a:gd name="connsiteY31" fmla="*/ 498475 h 546111"/>
                <a:gd name="connsiteX32" fmla="*/ 60078 w 1930153"/>
                <a:gd name="connsiteY32" fmla="*/ 492125 h 546111"/>
                <a:gd name="connsiteX33" fmla="*/ 21978 w 1930153"/>
                <a:gd name="connsiteY33" fmla="*/ 387350 h 546111"/>
                <a:gd name="connsiteX34" fmla="*/ 18803 w 1930153"/>
                <a:gd name="connsiteY34" fmla="*/ 355600 h 546111"/>
                <a:gd name="connsiteX35" fmla="*/ 15628 w 1930153"/>
                <a:gd name="connsiteY35" fmla="*/ 142875 h 546111"/>
                <a:gd name="connsiteX36" fmla="*/ 31503 w 1930153"/>
                <a:gd name="connsiteY36" fmla="*/ 34925 h 54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0153" h="546111">
                  <a:moveTo>
                    <a:pt x="31503" y="34925"/>
                  </a:moveTo>
                  <a:cubicBezTo>
                    <a:pt x="88653" y="17992"/>
                    <a:pt x="249516" y="39351"/>
                    <a:pt x="358528" y="41275"/>
                  </a:cubicBezTo>
                  <a:cubicBezTo>
                    <a:pt x="429433" y="42526"/>
                    <a:pt x="500338" y="44842"/>
                    <a:pt x="571253" y="44450"/>
                  </a:cubicBezTo>
                  <a:cubicBezTo>
                    <a:pt x="691920" y="43783"/>
                    <a:pt x="812553" y="40217"/>
                    <a:pt x="933203" y="38100"/>
                  </a:cubicBezTo>
                  <a:cubicBezTo>
                    <a:pt x="991411" y="31750"/>
                    <a:pt x="1050071" y="28676"/>
                    <a:pt x="1107828" y="19050"/>
                  </a:cubicBezTo>
                  <a:cubicBezTo>
                    <a:pt x="1171221" y="8484"/>
                    <a:pt x="1120809" y="15663"/>
                    <a:pt x="1190378" y="9525"/>
                  </a:cubicBezTo>
                  <a:cubicBezTo>
                    <a:pt x="1211568" y="7655"/>
                    <a:pt x="1232620" y="3953"/>
                    <a:pt x="1253878" y="3175"/>
                  </a:cubicBezTo>
                  <a:cubicBezTo>
                    <a:pt x="1319459" y="776"/>
                    <a:pt x="1385111" y="1058"/>
                    <a:pt x="1450728" y="0"/>
                  </a:cubicBezTo>
                  <a:lnTo>
                    <a:pt x="1657103" y="3175"/>
                  </a:lnTo>
                  <a:cubicBezTo>
                    <a:pt x="1678362" y="3925"/>
                    <a:pt x="1699404" y="7758"/>
                    <a:pt x="1720603" y="9525"/>
                  </a:cubicBezTo>
                  <a:cubicBezTo>
                    <a:pt x="1826242" y="18328"/>
                    <a:pt x="1728967" y="7985"/>
                    <a:pt x="1799978" y="15875"/>
                  </a:cubicBezTo>
                  <a:cubicBezTo>
                    <a:pt x="1804211" y="17992"/>
                    <a:pt x="1808353" y="20303"/>
                    <a:pt x="1812678" y="22225"/>
                  </a:cubicBezTo>
                  <a:cubicBezTo>
                    <a:pt x="1817886" y="24540"/>
                    <a:pt x="1823388" y="26165"/>
                    <a:pt x="1828553" y="28575"/>
                  </a:cubicBezTo>
                  <a:cubicBezTo>
                    <a:pt x="1839275" y="33579"/>
                    <a:pt x="1849078" y="40708"/>
                    <a:pt x="1860303" y="44450"/>
                  </a:cubicBezTo>
                  <a:cubicBezTo>
                    <a:pt x="1893018" y="55355"/>
                    <a:pt x="1879138" y="51540"/>
                    <a:pt x="1901578" y="57150"/>
                  </a:cubicBezTo>
                  <a:cubicBezTo>
                    <a:pt x="1906870" y="61383"/>
                    <a:pt x="1913467" y="64369"/>
                    <a:pt x="1917453" y="69850"/>
                  </a:cubicBezTo>
                  <a:cubicBezTo>
                    <a:pt x="1927801" y="84078"/>
                    <a:pt x="1927811" y="97907"/>
                    <a:pt x="1930153" y="114300"/>
                  </a:cubicBezTo>
                  <a:cubicBezTo>
                    <a:pt x="1928036" y="146050"/>
                    <a:pt x="1926244" y="177823"/>
                    <a:pt x="1923803" y="209550"/>
                  </a:cubicBezTo>
                  <a:cubicBezTo>
                    <a:pt x="1920952" y="246618"/>
                    <a:pt x="1924961" y="285065"/>
                    <a:pt x="1914278" y="320675"/>
                  </a:cubicBezTo>
                  <a:cubicBezTo>
                    <a:pt x="1907928" y="341842"/>
                    <a:pt x="1905111" y="364409"/>
                    <a:pt x="1895228" y="384175"/>
                  </a:cubicBezTo>
                  <a:cubicBezTo>
                    <a:pt x="1881623" y="411385"/>
                    <a:pt x="1882236" y="409197"/>
                    <a:pt x="1869828" y="438150"/>
                  </a:cubicBezTo>
                  <a:cubicBezTo>
                    <a:pt x="1861568" y="457422"/>
                    <a:pt x="1859609" y="471421"/>
                    <a:pt x="1838078" y="485775"/>
                  </a:cubicBezTo>
                  <a:cubicBezTo>
                    <a:pt x="1831728" y="490008"/>
                    <a:pt x="1826366" y="496378"/>
                    <a:pt x="1819028" y="498475"/>
                  </a:cubicBezTo>
                  <a:cubicBezTo>
                    <a:pt x="1803629" y="502875"/>
                    <a:pt x="1787301" y="502886"/>
                    <a:pt x="1771403" y="504825"/>
                  </a:cubicBezTo>
                  <a:cubicBezTo>
                    <a:pt x="1709931" y="512322"/>
                    <a:pt x="1681563" y="515421"/>
                    <a:pt x="1622178" y="520700"/>
                  </a:cubicBezTo>
                  <a:cubicBezTo>
                    <a:pt x="1564019" y="525870"/>
                    <a:pt x="1512624" y="529805"/>
                    <a:pt x="1453903" y="533400"/>
                  </a:cubicBezTo>
                  <a:cubicBezTo>
                    <a:pt x="1368154" y="538650"/>
                    <a:pt x="1330921" y="537741"/>
                    <a:pt x="1228478" y="539750"/>
                  </a:cubicBezTo>
                  <a:cubicBezTo>
                    <a:pt x="1196728" y="541867"/>
                    <a:pt x="1165047" y="546363"/>
                    <a:pt x="1133228" y="546100"/>
                  </a:cubicBezTo>
                  <a:cubicBezTo>
                    <a:pt x="942337" y="544522"/>
                    <a:pt x="751948" y="532157"/>
                    <a:pt x="561728" y="517525"/>
                  </a:cubicBezTo>
                  <a:cubicBezTo>
                    <a:pt x="354029" y="526363"/>
                    <a:pt x="415483" y="526481"/>
                    <a:pt x="155328" y="520700"/>
                  </a:cubicBezTo>
                  <a:cubicBezTo>
                    <a:pt x="145747" y="520487"/>
                    <a:pt x="136240" y="518880"/>
                    <a:pt x="126753" y="517525"/>
                  </a:cubicBezTo>
                  <a:cubicBezTo>
                    <a:pt x="108861" y="514969"/>
                    <a:pt x="81940" y="506699"/>
                    <a:pt x="69603" y="498475"/>
                  </a:cubicBezTo>
                  <a:lnTo>
                    <a:pt x="60078" y="492125"/>
                  </a:lnTo>
                  <a:cubicBezTo>
                    <a:pt x="30811" y="427738"/>
                    <a:pt x="29489" y="439927"/>
                    <a:pt x="21978" y="387350"/>
                  </a:cubicBezTo>
                  <a:cubicBezTo>
                    <a:pt x="20474" y="376821"/>
                    <a:pt x="19861" y="366183"/>
                    <a:pt x="18803" y="355600"/>
                  </a:cubicBezTo>
                  <a:cubicBezTo>
                    <a:pt x="17745" y="284692"/>
                    <a:pt x="17378" y="213770"/>
                    <a:pt x="15628" y="142875"/>
                  </a:cubicBezTo>
                  <a:cubicBezTo>
                    <a:pt x="11624" y="-19305"/>
                    <a:pt x="-25647" y="51858"/>
                    <a:pt x="31503" y="34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06469417-7EDC-F40B-C0C5-4DFC2E2C180C}"/>
                </a:ext>
                <a:ext uri="{C183D7F6-B498-43B3-948B-1728B52AA6E4}">
                  <adec:decorative xmlns:adec="http://schemas.microsoft.com/office/drawing/2017/decorative" val="1"/>
                </a:ext>
              </a:extLst>
            </p:cNvPr>
            <p:cNvSpPr/>
            <p:nvPr/>
          </p:nvSpPr>
          <p:spPr>
            <a:xfrm>
              <a:off x="4738952" y="3581400"/>
              <a:ext cx="1858698" cy="416151"/>
            </a:xfrm>
            <a:custGeom>
              <a:avLst/>
              <a:gdLst>
                <a:gd name="connsiteX0" fmla="*/ 33073 w 1858698"/>
                <a:gd name="connsiteY0" fmla="*/ 104775 h 416151"/>
                <a:gd name="connsiteX1" fmla="*/ 490273 w 1858698"/>
                <a:gd name="connsiteY1" fmla="*/ 53975 h 416151"/>
                <a:gd name="connsiteX2" fmla="*/ 995098 w 1858698"/>
                <a:gd name="connsiteY2" fmla="*/ 34925 h 416151"/>
                <a:gd name="connsiteX3" fmla="*/ 1328473 w 1858698"/>
                <a:gd name="connsiteY3" fmla="*/ 19050 h 416151"/>
                <a:gd name="connsiteX4" fmla="*/ 1569773 w 1858698"/>
                <a:gd name="connsiteY4" fmla="*/ 0 h 416151"/>
                <a:gd name="connsiteX5" fmla="*/ 1617398 w 1858698"/>
                <a:gd name="connsiteY5" fmla="*/ 3175 h 416151"/>
                <a:gd name="connsiteX6" fmla="*/ 1687248 w 1858698"/>
                <a:gd name="connsiteY6" fmla="*/ 50800 h 416151"/>
                <a:gd name="connsiteX7" fmla="*/ 1763448 w 1858698"/>
                <a:gd name="connsiteY7" fmla="*/ 123825 h 416151"/>
                <a:gd name="connsiteX8" fmla="*/ 1788848 w 1858698"/>
                <a:gd name="connsiteY8" fmla="*/ 133350 h 416151"/>
                <a:gd name="connsiteX9" fmla="*/ 1801548 w 1858698"/>
                <a:gd name="connsiteY9" fmla="*/ 139700 h 416151"/>
                <a:gd name="connsiteX10" fmla="*/ 1830123 w 1858698"/>
                <a:gd name="connsiteY10" fmla="*/ 142875 h 416151"/>
                <a:gd name="connsiteX11" fmla="*/ 1842823 w 1858698"/>
                <a:gd name="connsiteY11" fmla="*/ 152400 h 416151"/>
                <a:gd name="connsiteX12" fmla="*/ 1858698 w 1858698"/>
                <a:gd name="connsiteY12" fmla="*/ 200025 h 416151"/>
                <a:gd name="connsiteX13" fmla="*/ 1845998 w 1858698"/>
                <a:gd name="connsiteY13" fmla="*/ 247650 h 416151"/>
                <a:gd name="connsiteX14" fmla="*/ 1823773 w 1858698"/>
                <a:gd name="connsiteY14" fmla="*/ 273050 h 416151"/>
                <a:gd name="connsiteX15" fmla="*/ 1693598 w 1858698"/>
                <a:gd name="connsiteY15" fmla="*/ 346075 h 416151"/>
                <a:gd name="connsiteX16" fmla="*/ 1645973 w 1858698"/>
                <a:gd name="connsiteY16" fmla="*/ 365125 h 416151"/>
                <a:gd name="connsiteX17" fmla="*/ 1525323 w 1858698"/>
                <a:gd name="connsiteY17" fmla="*/ 393700 h 416151"/>
                <a:gd name="connsiteX18" fmla="*/ 1395148 w 1858698"/>
                <a:gd name="connsiteY18" fmla="*/ 406400 h 416151"/>
                <a:gd name="connsiteX19" fmla="*/ 1261798 w 1858698"/>
                <a:gd name="connsiteY19" fmla="*/ 415925 h 416151"/>
                <a:gd name="connsiteX20" fmla="*/ 839523 w 1858698"/>
                <a:gd name="connsiteY20" fmla="*/ 412750 h 416151"/>
                <a:gd name="connsiteX21" fmla="*/ 321998 w 1858698"/>
                <a:gd name="connsiteY21" fmla="*/ 406400 h 416151"/>
                <a:gd name="connsiteX22" fmla="*/ 277548 w 1858698"/>
                <a:gd name="connsiteY22" fmla="*/ 396875 h 416151"/>
                <a:gd name="connsiteX23" fmla="*/ 204523 w 1858698"/>
                <a:gd name="connsiteY23" fmla="*/ 355600 h 416151"/>
                <a:gd name="connsiteX24" fmla="*/ 175948 w 1858698"/>
                <a:gd name="connsiteY24" fmla="*/ 323850 h 416151"/>
                <a:gd name="connsiteX25" fmla="*/ 125148 w 1858698"/>
                <a:gd name="connsiteY25" fmla="*/ 263525 h 416151"/>
                <a:gd name="connsiteX26" fmla="*/ 93398 w 1858698"/>
                <a:gd name="connsiteY26" fmla="*/ 219075 h 416151"/>
                <a:gd name="connsiteX27" fmla="*/ 52123 w 1858698"/>
                <a:gd name="connsiteY27" fmla="*/ 174625 h 416151"/>
                <a:gd name="connsiteX28" fmla="*/ 36248 w 1858698"/>
                <a:gd name="connsiteY28" fmla="*/ 149225 h 416151"/>
                <a:gd name="connsiteX29" fmla="*/ 33073 w 1858698"/>
                <a:gd name="connsiteY29" fmla="*/ 104775 h 41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58698" h="416151">
                  <a:moveTo>
                    <a:pt x="33073" y="104775"/>
                  </a:moveTo>
                  <a:cubicBezTo>
                    <a:pt x="108744" y="88900"/>
                    <a:pt x="120326" y="71656"/>
                    <a:pt x="490273" y="53975"/>
                  </a:cubicBezTo>
                  <a:cubicBezTo>
                    <a:pt x="658476" y="45936"/>
                    <a:pt x="826849" y="41935"/>
                    <a:pt x="995098" y="34925"/>
                  </a:cubicBezTo>
                  <a:lnTo>
                    <a:pt x="1328473" y="19050"/>
                  </a:lnTo>
                  <a:cubicBezTo>
                    <a:pt x="1405138" y="11534"/>
                    <a:pt x="1490702" y="0"/>
                    <a:pt x="1569773" y="0"/>
                  </a:cubicBezTo>
                  <a:cubicBezTo>
                    <a:pt x="1585683" y="0"/>
                    <a:pt x="1601523" y="2117"/>
                    <a:pt x="1617398" y="3175"/>
                  </a:cubicBezTo>
                  <a:cubicBezTo>
                    <a:pt x="1660633" y="22827"/>
                    <a:pt x="1650259" y="13811"/>
                    <a:pt x="1687248" y="50800"/>
                  </a:cubicBezTo>
                  <a:cubicBezTo>
                    <a:pt x="1708302" y="71854"/>
                    <a:pt x="1737122" y="113953"/>
                    <a:pt x="1763448" y="123825"/>
                  </a:cubicBezTo>
                  <a:cubicBezTo>
                    <a:pt x="1771915" y="127000"/>
                    <a:pt x="1780501" y="129872"/>
                    <a:pt x="1788848" y="133350"/>
                  </a:cubicBezTo>
                  <a:cubicBezTo>
                    <a:pt x="1793217" y="135170"/>
                    <a:pt x="1796936" y="138636"/>
                    <a:pt x="1801548" y="139700"/>
                  </a:cubicBezTo>
                  <a:cubicBezTo>
                    <a:pt x="1810886" y="141855"/>
                    <a:pt x="1820598" y="141817"/>
                    <a:pt x="1830123" y="142875"/>
                  </a:cubicBezTo>
                  <a:cubicBezTo>
                    <a:pt x="1834356" y="146050"/>
                    <a:pt x="1839711" y="148120"/>
                    <a:pt x="1842823" y="152400"/>
                  </a:cubicBezTo>
                  <a:cubicBezTo>
                    <a:pt x="1857087" y="172013"/>
                    <a:pt x="1855594" y="178296"/>
                    <a:pt x="1858698" y="200025"/>
                  </a:cubicBezTo>
                  <a:cubicBezTo>
                    <a:pt x="1854465" y="215900"/>
                    <a:pt x="1853087" y="232828"/>
                    <a:pt x="1845998" y="247650"/>
                  </a:cubicBezTo>
                  <a:cubicBezTo>
                    <a:pt x="1841144" y="257799"/>
                    <a:pt x="1833224" y="266946"/>
                    <a:pt x="1823773" y="273050"/>
                  </a:cubicBezTo>
                  <a:cubicBezTo>
                    <a:pt x="1781979" y="300042"/>
                    <a:pt x="1739792" y="327597"/>
                    <a:pt x="1693598" y="346075"/>
                  </a:cubicBezTo>
                  <a:cubicBezTo>
                    <a:pt x="1677723" y="352425"/>
                    <a:pt x="1662425" y="360469"/>
                    <a:pt x="1645973" y="365125"/>
                  </a:cubicBezTo>
                  <a:cubicBezTo>
                    <a:pt x="1606206" y="376380"/>
                    <a:pt x="1566104" y="386989"/>
                    <a:pt x="1525323" y="393700"/>
                  </a:cubicBezTo>
                  <a:cubicBezTo>
                    <a:pt x="1482304" y="400779"/>
                    <a:pt x="1438555" y="402331"/>
                    <a:pt x="1395148" y="406400"/>
                  </a:cubicBezTo>
                  <a:cubicBezTo>
                    <a:pt x="1317442" y="413685"/>
                    <a:pt x="1333848" y="412133"/>
                    <a:pt x="1261798" y="415925"/>
                  </a:cubicBezTo>
                  <a:lnTo>
                    <a:pt x="839523" y="412750"/>
                  </a:lnTo>
                  <a:cubicBezTo>
                    <a:pt x="372539" y="412750"/>
                    <a:pt x="661436" y="423660"/>
                    <a:pt x="321998" y="406400"/>
                  </a:cubicBezTo>
                  <a:cubicBezTo>
                    <a:pt x="307181" y="403225"/>
                    <a:pt x="291980" y="401493"/>
                    <a:pt x="277548" y="396875"/>
                  </a:cubicBezTo>
                  <a:cubicBezTo>
                    <a:pt x="255437" y="389799"/>
                    <a:pt x="221383" y="370052"/>
                    <a:pt x="204523" y="355600"/>
                  </a:cubicBezTo>
                  <a:cubicBezTo>
                    <a:pt x="193712" y="346334"/>
                    <a:pt x="185245" y="334634"/>
                    <a:pt x="175948" y="323850"/>
                  </a:cubicBezTo>
                  <a:cubicBezTo>
                    <a:pt x="158783" y="303939"/>
                    <a:pt x="139730" y="285398"/>
                    <a:pt x="125148" y="263525"/>
                  </a:cubicBezTo>
                  <a:cubicBezTo>
                    <a:pt x="115753" y="249432"/>
                    <a:pt x="105309" y="231978"/>
                    <a:pt x="93398" y="219075"/>
                  </a:cubicBezTo>
                  <a:cubicBezTo>
                    <a:pt x="56761" y="179385"/>
                    <a:pt x="79386" y="208704"/>
                    <a:pt x="52123" y="174625"/>
                  </a:cubicBezTo>
                  <a:cubicBezTo>
                    <a:pt x="47572" y="168936"/>
                    <a:pt x="37976" y="157001"/>
                    <a:pt x="36248" y="149225"/>
                  </a:cubicBezTo>
                  <a:cubicBezTo>
                    <a:pt x="35100" y="144059"/>
                    <a:pt x="-42598" y="120650"/>
                    <a:pt x="33073" y="1047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Freeform: Shape 26">
              <a:extLst>
                <a:ext uri="{FF2B5EF4-FFF2-40B4-BE49-F238E27FC236}">
                  <a16:creationId xmlns:a16="http://schemas.microsoft.com/office/drawing/2014/main" id="{8650705E-C40E-B849-F44A-2F7824E249DC}"/>
                </a:ext>
                <a:ext uri="{C183D7F6-B498-43B3-948B-1728B52AA6E4}">
                  <adec:decorative xmlns:adec="http://schemas.microsoft.com/office/drawing/2017/decorative" val="1"/>
                </a:ext>
              </a:extLst>
            </p:cNvPr>
            <p:cNvSpPr/>
            <p:nvPr/>
          </p:nvSpPr>
          <p:spPr>
            <a:xfrm>
              <a:off x="365125" y="6759566"/>
              <a:ext cx="2695575" cy="558809"/>
            </a:xfrm>
            <a:custGeom>
              <a:avLst/>
              <a:gdLst>
                <a:gd name="connsiteX0" fmla="*/ 34925 w 2695575"/>
                <a:gd name="connsiteY0" fmla="*/ 206384 h 558809"/>
                <a:gd name="connsiteX1" fmla="*/ 66675 w 2695575"/>
                <a:gd name="connsiteY1" fmla="*/ 203209 h 558809"/>
                <a:gd name="connsiteX2" fmla="*/ 311150 w 2695575"/>
                <a:gd name="connsiteY2" fmla="*/ 193684 h 558809"/>
                <a:gd name="connsiteX3" fmla="*/ 323850 w 2695575"/>
                <a:gd name="connsiteY3" fmla="*/ 184159 h 558809"/>
                <a:gd name="connsiteX4" fmla="*/ 339725 w 2695575"/>
                <a:gd name="connsiteY4" fmla="*/ 161934 h 558809"/>
                <a:gd name="connsiteX5" fmla="*/ 342900 w 2695575"/>
                <a:gd name="connsiteY5" fmla="*/ 149234 h 558809"/>
                <a:gd name="connsiteX6" fmla="*/ 352425 w 2695575"/>
                <a:gd name="connsiteY6" fmla="*/ 82559 h 558809"/>
                <a:gd name="connsiteX7" fmla="*/ 365125 w 2695575"/>
                <a:gd name="connsiteY7" fmla="*/ 44459 h 558809"/>
                <a:gd name="connsiteX8" fmla="*/ 377825 w 2695575"/>
                <a:gd name="connsiteY8" fmla="*/ 41284 h 558809"/>
                <a:gd name="connsiteX9" fmla="*/ 460375 w 2695575"/>
                <a:gd name="connsiteY9" fmla="*/ 31759 h 558809"/>
                <a:gd name="connsiteX10" fmla="*/ 727075 w 2695575"/>
                <a:gd name="connsiteY10" fmla="*/ 25409 h 558809"/>
                <a:gd name="connsiteX11" fmla="*/ 1441450 w 2695575"/>
                <a:gd name="connsiteY11" fmla="*/ 19059 h 558809"/>
                <a:gd name="connsiteX12" fmla="*/ 1720850 w 2695575"/>
                <a:gd name="connsiteY12" fmla="*/ 12709 h 558809"/>
                <a:gd name="connsiteX13" fmla="*/ 1793875 w 2695575"/>
                <a:gd name="connsiteY13" fmla="*/ 9534 h 558809"/>
                <a:gd name="connsiteX14" fmla="*/ 1962150 w 2695575"/>
                <a:gd name="connsiteY14" fmla="*/ 6359 h 558809"/>
                <a:gd name="connsiteX15" fmla="*/ 2146300 w 2695575"/>
                <a:gd name="connsiteY15" fmla="*/ 9 h 558809"/>
                <a:gd name="connsiteX16" fmla="*/ 2578100 w 2695575"/>
                <a:gd name="connsiteY16" fmla="*/ 6359 h 558809"/>
                <a:gd name="connsiteX17" fmla="*/ 2597150 w 2695575"/>
                <a:gd name="connsiteY17" fmla="*/ 22234 h 558809"/>
                <a:gd name="connsiteX18" fmla="*/ 2606675 w 2695575"/>
                <a:gd name="connsiteY18" fmla="*/ 25409 h 558809"/>
                <a:gd name="connsiteX19" fmla="*/ 2647950 w 2695575"/>
                <a:gd name="connsiteY19" fmla="*/ 44459 h 558809"/>
                <a:gd name="connsiteX20" fmla="*/ 2654300 w 2695575"/>
                <a:gd name="connsiteY20" fmla="*/ 57159 h 558809"/>
                <a:gd name="connsiteX21" fmla="*/ 2663825 w 2695575"/>
                <a:gd name="connsiteY21" fmla="*/ 73034 h 558809"/>
                <a:gd name="connsiteX22" fmla="*/ 2670175 w 2695575"/>
                <a:gd name="connsiteY22" fmla="*/ 95259 h 558809"/>
                <a:gd name="connsiteX23" fmla="*/ 2673350 w 2695575"/>
                <a:gd name="connsiteY23" fmla="*/ 133359 h 558809"/>
                <a:gd name="connsiteX24" fmla="*/ 2679700 w 2695575"/>
                <a:gd name="connsiteY24" fmla="*/ 165109 h 558809"/>
                <a:gd name="connsiteX25" fmla="*/ 2682875 w 2695575"/>
                <a:gd name="connsiteY25" fmla="*/ 228609 h 558809"/>
                <a:gd name="connsiteX26" fmla="*/ 2689225 w 2695575"/>
                <a:gd name="connsiteY26" fmla="*/ 260359 h 558809"/>
                <a:gd name="connsiteX27" fmla="*/ 2695575 w 2695575"/>
                <a:gd name="connsiteY27" fmla="*/ 320684 h 558809"/>
                <a:gd name="connsiteX28" fmla="*/ 2689225 w 2695575"/>
                <a:gd name="connsiteY28" fmla="*/ 422284 h 558809"/>
                <a:gd name="connsiteX29" fmla="*/ 2682875 w 2695575"/>
                <a:gd name="connsiteY29" fmla="*/ 457209 h 558809"/>
                <a:gd name="connsiteX30" fmla="*/ 2660650 w 2695575"/>
                <a:gd name="connsiteY30" fmla="*/ 498484 h 558809"/>
                <a:gd name="connsiteX31" fmla="*/ 2587625 w 2695575"/>
                <a:gd name="connsiteY31" fmla="*/ 527059 h 558809"/>
                <a:gd name="connsiteX32" fmla="*/ 2520950 w 2695575"/>
                <a:gd name="connsiteY32" fmla="*/ 536584 h 558809"/>
                <a:gd name="connsiteX33" fmla="*/ 2320925 w 2695575"/>
                <a:gd name="connsiteY33" fmla="*/ 552459 h 558809"/>
                <a:gd name="connsiteX34" fmla="*/ 1968500 w 2695575"/>
                <a:gd name="connsiteY34" fmla="*/ 558809 h 558809"/>
                <a:gd name="connsiteX35" fmla="*/ 1444625 w 2695575"/>
                <a:gd name="connsiteY35" fmla="*/ 555634 h 558809"/>
                <a:gd name="connsiteX36" fmla="*/ 1263650 w 2695575"/>
                <a:gd name="connsiteY36" fmla="*/ 546109 h 558809"/>
                <a:gd name="connsiteX37" fmla="*/ 768350 w 2695575"/>
                <a:gd name="connsiteY37" fmla="*/ 539759 h 558809"/>
                <a:gd name="connsiteX38" fmla="*/ 444500 w 2695575"/>
                <a:gd name="connsiteY38" fmla="*/ 533409 h 558809"/>
                <a:gd name="connsiteX39" fmla="*/ 222250 w 2695575"/>
                <a:gd name="connsiteY39" fmla="*/ 530234 h 558809"/>
                <a:gd name="connsiteX40" fmla="*/ 120650 w 2695575"/>
                <a:gd name="connsiteY40" fmla="*/ 527059 h 558809"/>
                <a:gd name="connsiteX41" fmla="*/ 82550 w 2695575"/>
                <a:gd name="connsiteY41" fmla="*/ 511184 h 558809"/>
                <a:gd name="connsiteX42" fmla="*/ 66675 w 2695575"/>
                <a:gd name="connsiteY42" fmla="*/ 504834 h 558809"/>
                <a:gd name="connsiteX43" fmla="*/ 44450 w 2695575"/>
                <a:gd name="connsiteY43" fmla="*/ 479434 h 558809"/>
                <a:gd name="connsiteX44" fmla="*/ 34925 w 2695575"/>
                <a:gd name="connsiteY44" fmla="*/ 463559 h 558809"/>
                <a:gd name="connsiteX45" fmla="*/ 28575 w 2695575"/>
                <a:gd name="connsiteY45" fmla="*/ 441334 h 558809"/>
                <a:gd name="connsiteX46" fmla="*/ 12700 w 2695575"/>
                <a:gd name="connsiteY46" fmla="*/ 406409 h 558809"/>
                <a:gd name="connsiteX47" fmla="*/ 9525 w 2695575"/>
                <a:gd name="connsiteY47" fmla="*/ 377834 h 558809"/>
                <a:gd name="connsiteX48" fmla="*/ 0 w 2695575"/>
                <a:gd name="connsiteY48" fmla="*/ 320684 h 558809"/>
                <a:gd name="connsiteX49" fmla="*/ 6350 w 2695575"/>
                <a:gd name="connsiteY49" fmla="*/ 276234 h 558809"/>
                <a:gd name="connsiteX50" fmla="*/ 22225 w 2695575"/>
                <a:gd name="connsiteY50" fmla="*/ 241309 h 558809"/>
                <a:gd name="connsiteX51" fmla="*/ 34925 w 2695575"/>
                <a:gd name="connsiteY51" fmla="*/ 206384 h 5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575" h="558809">
                  <a:moveTo>
                    <a:pt x="34925" y="206384"/>
                  </a:moveTo>
                  <a:cubicBezTo>
                    <a:pt x="42333" y="200034"/>
                    <a:pt x="56042" y="203475"/>
                    <a:pt x="66675" y="203209"/>
                  </a:cubicBezTo>
                  <a:cubicBezTo>
                    <a:pt x="159982" y="200876"/>
                    <a:pt x="232075" y="220042"/>
                    <a:pt x="311150" y="193684"/>
                  </a:cubicBezTo>
                  <a:cubicBezTo>
                    <a:pt x="315383" y="190509"/>
                    <a:pt x="320310" y="188092"/>
                    <a:pt x="323850" y="184159"/>
                  </a:cubicBezTo>
                  <a:cubicBezTo>
                    <a:pt x="329940" y="177392"/>
                    <a:pt x="335365" y="169926"/>
                    <a:pt x="339725" y="161934"/>
                  </a:cubicBezTo>
                  <a:cubicBezTo>
                    <a:pt x="341815" y="158103"/>
                    <a:pt x="342211" y="153543"/>
                    <a:pt x="342900" y="149234"/>
                  </a:cubicBezTo>
                  <a:cubicBezTo>
                    <a:pt x="346447" y="127065"/>
                    <a:pt x="347555" y="104475"/>
                    <a:pt x="352425" y="82559"/>
                  </a:cubicBezTo>
                  <a:cubicBezTo>
                    <a:pt x="353064" y="79682"/>
                    <a:pt x="355920" y="50596"/>
                    <a:pt x="365125" y="44459"/>
                  </a:cubicBezTo>
                  <a:cubicBezTo>
                    <a:pt x="368756" y="42038"/>
                    <a:pt x="373558" y="42198"/>
                    <a:pt x="377825" y="41284"/>
                  </a:cubicBezTo>
                  <a:cubicBezTo>
                    <a:pt x="415553" y="33199"/>
                    <a:pt x="415558" y="33104"/>
                    <a:pt x="460375" y="31759"/>
                  </a:cubicBezTo>
                  <a:lnTo>
                    <a:pt x="727075" y="25409"/>
                  </a:lnTo>
                  <a:lnTo>
                    <a:pt x="1441450" y="19059"/>
                  </a:lnTo>
                  <a:cubicBezTo>
                    <a:pt x="1612124" y="11638"/>
                    <a:pt x="1408468" y="19809"/>
                    <a:pt x="1720850" y="12709"/>
                  </a:cubicBezTo>
                  <a:cubicBezTo>
                    <a:pt x="1745208" y="12155"/>
                    <a:pt x="1769519" y="10175"/>
                    <a:pt x="1793875" y="9534"/>
                  </a:cubicBezTo>
                  <a:lnTo>
                    <a:pt x="1962150" y="6359"/>
                  </a:lnTo>
                  <a:cubicBezTo>
                    <a:pt x="2010039" y="4277"/>
                    <a:pt x="2105357" y="-230"/>
                    <a:pt x="2146300" y="9"/>
                  </a:cubicBezTo>
                  <a:lnTo>
                    <a:pt x="2578100" y="6359"/>
                  </a:lnTo>
                  <a:cubicBezTo>
                    <a:pt x="2584450" y="11651"/>
                    <a:pt x="2590272" y="17649"/>
                    <a:pt x="2597150" y="22234"/>
                  </a:cubicBezTo>
                  <a:cubicBezTo>
                    <a:pt x="2599935" y="24090"/>
                    <a:pt x="2603586" y="24122"/>
                    <a:pt x="2606675" y="25409"/>
                  </a:cubicBezTo>
                  <a:cubicBezTo>
                    <a:pt x="2628608" y="34548"/>
                    <a:pt x="2630907" y="35937"/>
                    <a:pt x="2647950" y="44459"/>
                  </a:cubicBezTo>
                  <a:cubicBezTo>
                    <a:pt x="2650067" y="48692"/>
                    <a:pt x="2652001" y="53022"/>
                    <a:pt x="2654300" y="57159"/>
                  </a:cubicBezTo>
                  <a:cubicBezTo>
                    <a:pt x="2657297" y="62554"/>
                    <a:pt x="2661452" y="67338"/>
                    <a:pt x="2663825" y="73034"/>
                  </a:cubicBezTo>
                  <a:cubicBezTo>
                    <a:pt x="2666788" y="80146"/>
                    <a:pt x="2668058" y="87851"/>
                    <a:pt x="2670175" y="95259"/>
                  </a:cubicBezTo>
                  <a:cubicBezTo>
                    <a:pt x="2671233" y="107959"/>
                    <a:pt x="2671628" y="120732"/>
                    <a:pt x="2673350" y="133359"/>
                  </a:cubicBezTo>
                  <a:cubicBezTo>
                    <a:pt x="2674808" y="144053"/>
                    <a:pt x="2678626" y="154370"/>
                    <a:pt x="2679700" y="165109"/>
                  </a:cubicBezTo>
                  <a:cubicBezTo>
                    <a:pt x="2681809" y="186197"/>
                    <a:pt x="2680766" y="207521"/>
                    <a:pt x="2682875" y="228609"/>
                  </a:cubicBezTo>
                  <a:cubicBezTo>
                    <a:pt x="2683949" y="239348"/>
                    <a:pt x="2687750" y="249667"/>
                    <a:pt x="2689225" y="260359"/>
                  </a:cubicBezTo>
                  <a:cubicBezTo>
                    <a:pt x="2691988" y="280389"/>
                    <a:pt x="2695575" y="320684"/>
                    <a:pt x="2695575" y="320684"/>
                  </a:cubicBezTo>
                  <a:cubicBezTo>
                    <a:pt x="2693824" y="362720"/>
                    <a:pt x="2694956" y="385986"/>
                    <a:pt x="2689225" y="422284"/>
                  </a:cubicBezTo>
                  <a:cubicBezTo>
                    <a:pt x="2687380" y="433972"/>
                    <a:pt x="2686042" y="445808"/>
                    <a:pt x="2682875" y="457209"/>
                  </a:cubicBezTo>
                  <a:cubicBezTo>
                    <a:pt x="2680225" y="466750"/>
                    <a:pt x="2668465" y="491379"/>
                    <a:pt x="2660650" y="498484"/>
                  </a:cubicBezTo>
                  <a:cubicBezTo>
                    <a:pt x="2645299" y="512440"/>
                    <a:pt x="2600250" y="524329"/>
                    <a:pt x="2587625" y="527059"/>
                  </a:cubicBezTo>
                  <a:cubicBezTo>
                    <a:pt x="2565681" y="531804"/>
                    <a:pt x="2543204" y="533617"/>
                    <a:pt x="2520950" y="536584"/>
                  </a:cubicBezTo>
                  <a:cubicBezTo>
                    <a:pt x="2434249" y="548144"/>
                    <a:pt x="2421055" y="549789"/>
                    <a:pt x="2320925" y="552459"/>
                  </a:cubicBezTo>
                  <a:lnTo>
                    <a:pt x="1968500" y="558809"/>
                  </a:lnTo>
                  <a:lnTo>
                    <a:pt x="1444625" y="555634"/>
                  </a:lnTo>
                  <a:cubicBezTo>
                    <a:pt x="1301826" y="554147"/>
                    <a:pt x="1415558" y="551173"/>
                    <a:pt x="1263650" y="546109"/>
                  </a:cubicBezTo>
                  <a:cubicBezTo>
                    <a:pt x="1183989" y="543454"/>
                    <a:pt x="796796" y="540055"/>
                    <a:pt x="768350" y="539759"/>
                  </a:cubicBezTo>
                  <a:cubicBezTo>
                    <a:pt x="618616" y="531878"/>
                    <a:pt x="735500" y="537213"/>
                    <a:pt x="444500" y="533409"/>
                  </a:cubicBezTo>
                  <a:lnTo>
                    <a:pt x="222250" y="530234"/>
                  </a:lnTo>
                  <a:cubicBezTo>
                    <a:pt x="188383" y="529176"/>
                    <a:pt x="154433" y="529658"/>
                    <a:pt x="120650" y="527059"/>
                  </a:cubicBezTo>
                  <a:cubicBezTo>
                    <a:pt x="99753" y="525452"/>
                    <a:pt x="99215" y="519517"/>
                    <a:pt x="82550" y="511184"/>
                  </a:cubicBezTo>
                  <a:cubicBezTo>
                    <a:pt x="77452" y="508635"/>
                    <a:pt x="71967" y="506951"/>
                    <a:pt x="66675" y="504834"/>
                  </a:cubicBezTo>
                  <a:cubicBezTo>
                    <a:pt x="56639" y="494798"/>
                    <a:pt x="53495" y="492355"/>
                    <a:pt x="44450" y="479434"/>
                  </a:cubicBezTo>
                  <a:cubicBezTo>
                    <a:pt x="40911" y="474378"/>
                    <a:pt x="38100" y="468851"/>
                    <a:pt x="34925" y="463559"/>
                  </a:cubicBezTo>
                  <a:cubicBezTo>
                    <a:pt x="32808" y="456151"/>
                    <a:pt x="31368" y="448515"/>
                    <a:pt x="28575" y="441334"/>
                  </a:cubicBezTo>
                  <a:cubicBezTo>
                    <a:pt x="23940" y="429416"/>
                    <a:pt x="16375" y="418658"/>
                    <a:pt x="12700" y="406409"/>
                  </a:cubicBezTo>
                  <a:cubicBezTo>
                    <a:pt x="9946" y="397230"/>
                    <a:pt x="10714" y="387344"/>
                    <a:pt x="9525" y="377834"/>
                  </a:cubicBezTo>
                  <a:cubicBezTo>
                    <a:pt x="7125" y="358636"/>
                    <a:pt x="3792" y="339644"/>
                    <a:pt x="0" y="320684"/>
                  </a:cubicBezTo>
                  <a:cubicBezTo>
                    <a:pt x="2117" y="305867"/>
                    <a:pt x="3033" y="290829"/>
                    <a:pt x="6350" y="276234"/>
                  </a:cubicBezTo>
                  <a:cubicBezTo>
                    <a:pt x="14979" y="238266"/>
                    <a:pt x="11803" y="262154"/>
                    <a:pt x="22225" y="241309"/>
                  </a:cubicBezTo>
                  <a:cubicBezTo>
                    <a:pt x="37759" y="210240"/>
                    <a:pt x="27517" y="212734"/>
                    <a:pt x="34925" y="2063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ctangle 20">
              <a:extLst>
                <a:ext uri="{FF2B5EF4-FFF2-40B4-BE49-F238E27FC236}">
                  <a16:creationId xmlns:a16="http://schemas.microsoft.com/office/drawing/2014/main" id="{75D14A7B-7C45-C5A7-B004-E4FD18E8B9FC}"/>
                </a:ext>
                <a:ext uri="{C183D7F6-B498-43B3-948B-1728B52AA6E4}">
                  <adec:decorative xmlns:adec="http://schemas.microsoft.com/office/drawing/2017/decorative" val="1"/>
                </a:ext>
              </a:extLst>
            </p:cNvPr>
            <p:cNvSpPr/>
            <p:nvPr/>
          </p:nvSpPr>
          <p:spPr>
            <a:xfrm>
              <a:off x="2532072" y="6077476"/>
              <a:ext cx="19078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 name="TextBox 5">
            <a:extLst>
              <a:ext uri="{FF2B5EF4-FFF2-40B4-BE49-F238E27FC236}">
                <a16:creationId xmlns:a16="http://schemas.microsoft.com/office/drawing/2014/main" id="{4E56189B-0A22-3B5A-6480-7E7215B2995F}"/>
              </a:ext>
            </a:extLst>
          </p:cNvPr>
          <p:cNvSpPr txBox="1"/>
          <p:nvPr/>
        </p:nvSpPr>
        <p:spPr>
          <a:xfrm>
            <a:off x="423872" y="449570"/>
            <a:ext cx="1537008" cy="507831"/>
          </a:xfrm>
          <a:prstGeom prst="rect">
            <a:avLst/>
          </a:prstGeom>
          <a:noFill/>
        </p:spPr>
        <p:txBody>
          <a:bodyPr wrap="square" rtlCol="0">
            <a:spAutoFit/>
          </a:bodyPr>
          <a:lstStyle/>
          <a:p>
            <a:pPr algn="ctr"/>
            <a:r>
              <a:rPr lang="de-AT" sz="900" dirty="0" err="1">
                <a:latin typeface="Pangolin" panose="00000500000000000000" pitchFamily="2" charset="0"/>
              </a:rPr>
              <a:t>Phew</a:t>
            </a:r>
            <a:r>
              <a:rPr lang="de-AT" sz="900" dirty="0">
                <a:latin typeface="Pangolin" panose="00000500000000000000" pitchFamily="2" charset="0"/>
              </a:rPr>
              <a:t>, </a:t>
            </a:r>
            <a:r>
              <a:rPr lang="de-AT" sz="900" dirty="0" err="1">
                <a:latin typeface="Pangolin" panose="00000500000000000000" pitchFamily="2" charset="0"/>
              </a:rPr>
              <a:t>we‘re</a:t>
            </a:r>
            <a:r>
              <a:rPr lang="de-AT" sz="900" dirty="0">
                <a:latin typeface="Pangolin" panose="00000500000000000000" pitchFamily="2" charset="0"/>
              </a:rPr>
              <a:t> </a:t>
            </a:r>
            <a:r>
              <a:rPr lang="de-AT" sz="900" dirty="0" err="1">
                <a:latin typeface="Pangolin" panose="00000500000000000000" pitchFamily="2" charset="0"/>
              </a:rPr>
              <a:t>finally</a:t>
            </a:r>
            <a:r>
              <a:rPr lang="de-AT" sz="900" dirty="0">
                <a:latin typeface="Pangolin" panose="00000500000000000000" pitchFamily="2" charset="0"/>
              </a:rPr>
              <a:t> </a:t>
            </a:r>
            <a:r>
              <a:rPr lang="de-AT" sz="900" dirty="0" err="1">
                <a:latin typeface="Pangolin" panose="00000500000000000000" pitchFamily="2" charset="0"/>
              </a:rPr>
              <a:t>finished</a:t>
            </a:r>
            <a:br>
              <a:rPr lang="de-AT" sz="900" dirty="0">
                <a:latin typeface="Pangolin" panose="00000500000000000000" pitchFamily="2" charset="0"/>
              </a:rPr>
            </a:br>
            <a:r>
              <a:rPr lang="de-AT" sz="900" dirty="0" err="1">
                <a:latin typeface="Pangolin" panose="00000500000000000000" pitchFamily="2" charset="0"/>
              </a:rPr>
              <a:t>with</a:t>
            </a:r>
            <a:r>
              <a:rPr lang="de-AT" sz="900" dirty="0">
                <a:latin typeface="Pangolin" panose="00000500000000000000" pitchFamily="2" charset="0"/>
              </a:rPr>
              <a:t> </a:t>
            </a:r>
            <a:r>
              <a:rPr lang="de-AT" sz="900" dirty="0" err="1">
                <a:latin typeface="Pangolin" panose="00000500000000000000" pitchFamily="2" charset="0"/>
              </a:rPr>
              <a:t>assembling</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new</a:t>
            </a:r>
            <a:br>
              <a:rPr lang="de-AT" sz="900" dirty="0">
                <a:latin typeface="Pangolin" panose="00000500000000000000" pitchFamily="2" charset="0"/>
              </a:rPr>
            </a:br>
            <a:r>
              <a:rPr lang="de-AT" sz="900" dirty="0" err="1">
                <a:latin typeface="Pangolin" panose="00000500000000000000" pitchFamily="2" charset="0"/>
              </a:rPr>
              <a:t>bookshelf</a:t>
            </a:r>
            <a:r>
              <a:rPr lang="de-AT" sz="900" dirty="0">
                <a:latin typeface="Pangolin" panose="00000500000000000000" pitchFamily="2" charset="0"/>
              </a:rPr>
              <a:t>!</a:t>
            </a:r>
            <a:endParaRPr lang="pt-BR" sz="900" dirty="0"/>
          </a:p>
        </p:txBody>
      </p:sp>
      <p:sp>
        <p:nvSpPr>
          <p:cNvPr id="8" name="TextBox 7">
            <a:extLst>
              <a:ext uri="{FF2B5EF4-FFF2-40B4-BE49-F238E27FC236}">
                <a16:creationId xmlns:a16="http://schemas.microsoft.com/office/drawing/2014/main" id="{7E34712E-ACF5-0927-C804-56293F98F80F}"/>
              </a:ext>
            </a:extLst>
          </p:cNvPr>
          <p:cNvSpPr txBox="1"/>
          <p:nvPr/>
        </p:nvSpPr>
        <p:spPr>
          <a:xfrm>
            <a:off x="789632" y="2527290"/>
            <a:ext cx="1537008" cy="369332"/>
          </a:xfrm>
          <a:prstGeom prst="rect">
            <a:avLst/>
          </a:prstGeom>
          <a:noFill/>
        </p:spPr>
        <p:txBody>
          <a:bodyPr wrap="square" rtlCol="0">
            <a:spAutoFit/>
          </a:bodyPr>
          <a:lstStyle/>
          <a:p>
            <a:pPr algn="ctr"/>
            <a:r>
              <a:rPr lang="de-AT" sz="900" dirty="0" err="1">
                <a:latin typeface="Pangolin" panose="00000500000000000000" pitchFamily="2" charset="0"/>
              </a:rPr>
              <a:t>Yeah</a:t>
            </a:r>
            <a:r>
              <a:rPr lang="de-AT" sz="900" dirty="0">
                <a:latin typeface="Pangolin" panose="00000500000000000000" pitchFamily="2" charset="0"/>
              </a:rPr>
              <a:t>, </a:t>
            </a:r>
            <a:r>
              <a:rPr lang="de-AT" sz="900" dirty="0" err="1">
                <a:latin typeface="Pangolin" panose="00000500000000000000" pitchFamily="2" charset="0"/>
              </a:rPr>
              <a:t>now</a:t>
            </a:r>
            <a:r>
              <a:rPr lang="de-AT" sz="900" dirty="0">
                <a:latin typeface="Pangolin" panose="00000500000000000000" pitchFamily="2" charset="0"/>
              </a:rPr>
              <a:t> </a:t>
            </a:r>
            <a:r>
              <a:rPr lang="de-AT" sz="900" dirty="0" err="1">
                <a:latin typeface="Pangolin" panose="00000500000000000000" pitchFamily="2" charset="0"/>
              </a:rPr>
              <a:t>we</a:t>
            </a:r>
            <a:r>
              <a:rPr lang="de-AT" sz="900" dirty="0">
                <a:latin typeface="Pangolin" panose="00000500000000000000" pitchFamily="2" charset="0"/>
              </a:rPr>
              <a:t> just </a:t>
            </a:r>
            <a:r>
              <a:rPr lang="de-AT" sz="900" dirty="0" err="1">
                <a:latin typeface="Pangolin" panose="00000500000000000000" pitchFamily="2" charset="0"/>
              </a:rPr>
              <a:t>have</a:t>
            </a:r>
            <a:r>
              <a:rPr lang="de-AT" sz="900" dirty="0">
                <a:latin typeface="Pangolin" panose="00000500000000000000" pitchFamily="2" charset="0"/>
              </a:rPr>
              <a:t> </a:t>
            </a:r>
            <a:r>
              <a:rPr lang="de-AT" sz="900" dirty="0" err="1">
                <a:latin typeface="Pangolin" panose="00000500000000000000" pitchFamily="2" charset="0"/>
              </a:rPr>
              <a:t>to</a:t>
            </a:r>
            <a:br>
              <a:rPr lang="de-AT" sz="900" dirty="0">
                <a:latin typeface="Pangolin" panose="00000500000000000000" pitchFamily="2" charset="0"/>
              </a:rPr>
            </a:br>
            <a:r>
              <a:rPr lang="de-AT" sz="900" dirty="0" err="1">
                <a:latin typeface="Pangolin" panose="00000500000000000000" pitchFamily="2" charset="0"/>
              </a:rPr>
              <a:t>re-organize</a:t>
            </a:r>
            <a:r>
              <a:rPr lang="de-AT" sz="900" dirty="0">
                <a:latin typeface="Pangolin" panose="00000500000000000000" pitchFamily="2" charset="0"/>
              </a:rPr>
              <a:t> all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books</a:t>
            </a:r>
            <a:r>
              <a:rPr lang="de-AT" sz="900" dirty="0">
                <a:latin typeface="Pangolin" panose="00000500000000000000" pitchFamily="2" charset="0"/>
              </a:rPr>
              <a:t>.</a:t>
            </a:r>
            <a:endParaRPr lang="pt-BR" sz="900" dirty="0"/>
          </a:p>
        </p:txBody>
      </p:sp>
      <p:sp>
        <p:nvSpPr>
          <p:cNvPr id="10" name="TextBox 9">
            <a:extLst>
              <a:ext uri="{FF2B5EF4-FFF2-40B4-BE49-F238E27FC236}">
                <a16:creationId xmlns:a16="http://schemas.microsoft.com/office/drawing/2014/main" id="{46A6E872-0F18-FFD8-4EBA-9FC87A412A15}"/>
              </a:ext>
            </a:extLst>
          </p:cNvPr>
          <p:cNvSpPr txBox="1"/>
          <p:nvPr/>
        </p:nvSpPr>
        <p:spPr>
          <a:xfrm>
            <a:off x="2532072" y="645735"/>
            <a:ext cx="1537008" cy="230832"/>
          </a:xfrm>
          <a:prstGeom prst="rect">
            <a:avLst/>
          </a:prstGeom>
          <a:noFill/>
        </p:spPr>
        <p:txBody>
          <a:bodyPr wrap="square" rtlCol="0">
            <a:spAutoFit/>
          </a:bodyPr>
          <a:lstStyle/>
          <a:p>
            <a:pPr algn="ctr"/>
            <a:r>
              <a:rPr lang="de-AT" sz="900" dirty="0">
                <a:latin typeface="Pangolin" panose="00000500000000000000" pitchFamily="2" charset="0"/>
              </a:rPr>
              <a:t>Okay, </a:t>
            </a:r>
            <a:r>
              <a:rPr lang="de-AT" sz="900" dirty="0" err="1">
                <a:latin typeface="Pangolin" panose="00000500000000000000" pitchFamily="2" charset="0"/>
              </a:rPr>
              <a:t>here‘s</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first</a:t>
            </a:r>
            <a:r>
              <a:rPr lang="de-AT" sz="900" dirty="0">
                <a:latin typeface="Pangolin" panose="00000500000000000000" pitchFamily="2" charset="0"/>
              </a:rPr>
              <a:t> </a:t>
            </a:r>
            <a:r>
              <a:rPr lang="de-AT" sz="900" dirty="0" err="1">
                <a:latin typeface="Pangolin" panose="00000500000000000000" pitchFamily="2" charset="0"/>
              </a:rPr>
              <a:t>one</a:t>
            </a:r>
            <a:r>
              <a:rPr lang="de-AT" sz="900" dirty="0">
                <a:latin typeface="Pangolin" panose="00000500000000000000" pitchFamily="2" charset="0"/>
              </a:rPr>
              <a:t>.</a:t>
            </a:r>
            <a:endParaRPr lang="pt-BR" sz="900" dirty="0"/>
          </a:p>
        </p:txBody>
      </p:sp>
      <p:sp>
        <p:nvSpPr>
          <p:cNvPr id="12" name="TextBox 11">
            <a:extLst>
              <a:ext uri="{FF2B5EF4-FFF2-40B4-BE49-F238E27FC236}">
                <a16:creationId xmlns:a16="http://schemas.microsoft.com/office/drawing/2014/main" id="{AE52E890-B64E-48F3-3683-DF86FFE2C084}"/>
              </a:ext>
            </a:extLst>
          </p:cNvPr>
          <p:cNvSpPr txBox="1"/>
          <p:nvPr/>
        </p:nvSpPr>
        <p:spPr>
          <a:xfrm>
            <a:off x="3278834" y="2597964"/>
            <a:ext cx="1161086" cy="369332"/>
          </a:xfrm>
          <a:prstGeom prst="rect">
            <a:avLst/>
          </a:prstGeom>
          <a:noFill/>
        </p:spPr>
        <p:txBody>
          <a:bodyPr wrap="square" rtlCol="0">
            <a:spAutoFit/>
          </a:bodyPr>
          <a:lstStyle/>
          <a:p>
            <a:pPr algn="ctr"/>
            <a:r>
              <a:rPr lang="de-AT" sz="900" dirty="0" err="1">
                <a:latin typeface="Pangolin" panose="00000500000000000000" pitchFamily="2" charset="0"/>
              </a:rPr>
              <a:t>Wait</a:t>
            </a:r>
            <a:r>
              <a:rPr lang="de-AT" sz="900" dirty="0">
                <a:latin typeface="Pangolin" panose="00000500000000000000" pitchFamily="2" charset="0"/>
              </a:rPr>
              <a:t>, </a:t>
            </a:r>
            <a:r>
              <a:rPr lang="de-AT" sz="900" dirty="0" err="1">
                <a:latin typeface="Pangolin" panose="00000500000000000000" pitchFamily="2" charset="0"/>
              </a:rPr>
              <a:t>why</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t>
            </a:r>
            <a:r>
              <a:rPr lang="de-AT" sz="900" dirty="0" err="1">
                <a:latin typeface="Pangolin" panose="00000500000000000000" pitchFamily="2" charset="0"/>
              </a:rPr>
              <a:t>this</a:t>
            </a:r>
            <a:r>
              <a:rPr lang="de-AT" sz="900" dirty="0">
                <a:latin typeface="Pangolin" panose="00000500000000000000" pitchFamily="2" charset="0"/>
              </a:rPr>
              <a:t> </a:t>
            </a:r>
            <a:r>
              <a:rPr lang="de-AT" sz="900" dirty="0" err="1">
                <a:latin typeface="Pangolin" panose="00000500000000000000" pitchFamily="2" charset="0"/>
              </a:rPr>
              <a:t>the</a:t>
            </a:r>
            <a:br>
              <a:rPr lang="de-AT" sz="900" dirty="0">
                <a:latin typeface="Pangolin" panose="00000500000000000000" pitchFamily="2" charset="0"/>
              </a:rPr>
            </a:br>
            <a:r>
              <a:rPr lang="de-AT" sz="900" dirty="0" err="1">
                <a:latin typeface="Pangolin" panose="00000500000000000000" pitchFamily="2" charset="0"/>
              </a:rPr>
              <a:t>first</a:t>
            </a:r>
            <a:r>
              <a:rPr lang="de-AT" sz="900" dirty="0">
                <a:latin typeface="Pangolin" panose="00000500000000000000" pitchFamily="2" charset="0"/>
              </a:rPr>
              <a:t> </a:t>
            </a:r>
            <a:r>
              <a:rPr lang="de-AT" sz="900" dirty="0" err="1">
                <a:latin typeface="Pangolin" panose="00000500000000000000" pitchFamily="2" charset="0"/>
              </a:rPr>
              <a:t>one</a:t>
            </a:r>
            <a:r>
              <a:rPr lang="de-AT" sz="900" dirty="0">
                <a:latin typeface="Pangolin" panose="00000500000000000000" pitchFamily="2" charset="0"/>
              </a:rPr>
              <a:t>?</a:t>
            </a:r>
            <a:endParaRPr lang="pt-BR" sz="900" dirty="0"/>
          </a:p>
        </p:txBody>
      </p:sp>
      <p:sp>
        <p:nvSpPr>
          <p:cNvPr id="14" name="TextBox 13">
            <a:extLst>
              <a:ext uri="{FF2B5EF4-FFF2-40B4-BE49-F238E27FC236}">
                <a16:creationId xmlns:a16="http://schemas.microsoft.com/office/drawing/2014/main" id="{0AB4809B-E597-C522-32BA-6C89D11251A0}"/>
              </a:ext>
            </a:extLst>
          </p:cNvPr>
          <p:cNvSpPr txBox="1"/>
          <p:nvPr/>
        </p:nvSpPr>
        <p:spPr>
          <a:xfrm>
            <a:off x="4726634" y="550724"/>
            <a:ext cx="1669086" cy="369332"/>
          </a:xfrm>
          <a:prstGeom prst="rect">
            <a:avLst/>
          </a:prstGeom>
          <a:noFill/>
        </p:spPr>
        <p:txBody>
          <a:bodyPr wrap="square" rtlCol="0">
            <a:spAutoFit/>
          </a:bodyPr>
          <a:lstStyle/>
          <a:p>
            <a:pPr algn="ctr"/>
            <a:r>
              <a:rPr lang="de-AT" sz="900" dirty="0">
                <a:latin typeface="Pangolin" panose="00000500000000000000" pitchFamily="2" charset="0"/>
              </a:rPr>
              <a:t>Well, </a:t>
            </a:r>
            <a:r>
              <a:rPr lang="de-AT" sz="900" dirty="0" err="1">
                <a:latin typeface="Pangolin" panose="00000500000000000000" pitchFamily="2" charset="0"/>
              </a:rPr>
              <a:t>the</a:t>
            </a:r>
            <a:r>
              <a:rPr lang="de-AT" sz="900" dirty="0">
                <a:latin typeface="Pangolin" panose="00000500000000000000" pitchFamily="2" charset="0"/>
              </a:rPr>
              <a:t> title </a:t>
            </a:r>
            <a:r>
              <a:rPr lang="de-AT" sz="900" dirty="0" err="1">
                <a:latin typeface="Pangolin" panose="00000500000000000000" pitchFamily="2" charset="0"/>
              </a:rPr>
              <a:t>starts</a:t>
            </a:r>
            <a:r>
              <a:rPr lang="de-AT" sz="900" dirty="0">
                <a:latin typeface="Pangolin" panose="00000500000000000000" pitchFamily="2" charset="0"/>
              </a:rPr>
              <a:t> </a:t>
            </a:r>
            <a:r>
              <a:rPr lang="de-AT" sz="900" dirty="0" err="1">
                <a:latin typeface="Pangolin" panose="00000500000000000000" pitchFamily="2" charset="0"/>
              </a:rPr>
              <a:t>with</a:t>
            </a:r>
            <a:r>
              <a:rPr lang="de-AT" sz="900" dirty="0">
                <a:latin typeface="Pangolin" panose="00000500000000000000" pitchFamily="2" charset="0"/>
              </a:rPr>
              <a:t> A, </a:t>
            </a:r>
            <a:br>
              <a:rPr lang="de-AT" sz="900" dirty="0">
                <a:latin typeface="Pangolin" panose="00000500000000000000" pitchFamily="2" charset="0"/>
              </a:rPr>
            </a:br>
            <a:r>
              <a:rPr lang="de-AT" sz="900" dirty="0">
                <a:latin typeface="Pangolin" panose="00000500000000000000" pitchFamily="2" charset="0"/>
              </a:rPr>
              <a:t>so </a:t>
            </a:r>
            <a:r>
              <a:rPr lang="de-AT" sz="900" dirty="0" err="1">
                <a:latin typeface="Pangolin" panose="00000500000000000000" pitchFamily="2" charset="0"/>
              </a:rPr>
              <a:t>it‘s</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first</a:t>
            </a:r>
            <a:r>
              <a:rPr lang="de-AT" sz="900" dirty="0">
                <a:latin typeface="Pangolin" panose="00000500000000000000" pitchFamily="2" charset="0"/>
              </a:rPr>
              <a:t> </a:t>
            </a:r>
            <a:r>
              <a:rPr lang="de-AT" sz="900" dirty="0" err="1">
                <a:latin typeface="Pangolin" panose="00000500000000000000" pitchFamily="2" charset="0"/>
              </a:rPr>
              <a:t>one</a:t>
            </a:r>
            <a:r>
              <a:rPr lang="de-AT" sz="900" dirty="0">
                <a:latin typeface="Pangolin" panose="00000500000000000000" pitchFamily="2" charset="0"/>
              </a:rPr>
              <a:t>.</a:t>
            </a:r>
            <a:endParaRPr lang="pt-BR" sz="900" dirty="0"/>
          </a:p>
        </p:txBody>
      </p:sp>
      <p:sp>
        <p:nvSpPr>
          <p:cNvPr id="16" name="TextBox 15">
            <a:extLst>
              <a:ext uri="{FF2B5EF4-FFF2-40B4-BE49-F238E27FC236}">
                <a16:creationId xmlns:a16="http://schemas.microsoft.com/office/drawing/2014/main" id="{5182FA86-8FC2-2461-36A5-325A96E6FB83}"/>
              </a:ext>
            </a:extLst>
          </p:cNvPr>
          <p:cNvSpPr txBox="1"/>
          <p:nvPr/>
        </p:nvSpPr>
        <p:spPr>
          <a:xfrm>
            <a:off x="5066994" y="2412664"/>
            <a:ext cx="1669086" cy="784830"/>
          </a:xfrm>
          <a:prstGeom prst="rect">
            <a:avLst/>
          </a:prstGeom>
          <a:noFill/>
        </p:spPr>
        <p:txBody>
          <a:bodyPr wrap="square" rtlCol="0">
            <a:spAutoFit/>
          </a:bodyPr>
          <a:lstStyle/>
          <a:p>
            <a:pPr algn="ctr"/>
            <a:r>
              <a:rPr lang="de-AT" sz="900" dirty="0">
                <a:latin typeface="Pangolin" panose="00000500000000000000" pitchFamily="2" charset="0"/>
              </a:rPr>
              <a:t>Are </a:t>
            </a:r>
            <a:r>
              <a:rPr lang="de-AT" sz="900" dirty="0" err="1">
                <a:latin typeface="Pangolin" panose="00000500000000000000" pitchFamily="2" charset="0"/>
              </a:rPr>
              <a:t>you</a:t>
            </a:r>
            <a:r>
              <a:rPr lang="de-AT" sz="900" dirty="0">
                <a:latin typeface="Pangolin" panose="00000500000000000000" pitchFamily="2" charset="0"/>
              </a:rPr>
              <a:t> </a:t>
            </a:r>
            <a:r>
              <a:rPr lang="de-AT" sz="900" dirty="0" err="1">
                <a:latin typeface="Pangolin" panose="00000500000000000000" pitchFamily="2" charset="0"/>
              </a:rPr>
              <a:t>sure</a:t>
            </a:r>
            <a:r>
              <a:rPr lang="de-AT" sz="900" dirty="0">
                <a:latin typeface="Pangolin" panose="00000500000000000000" pitchFamily="2" charset="0"/>
              </a:rPr>
              <a:t> </a:t>
            </a:r>
            <a:r>
              <a:rPr lang="de-AT" sz="900" dirty="0" err="1">
                <a:latin typeface="Pangolin" panose="00000500000000000000" pitchFamily="2" charset="0"/>
              </a:rPr>
              <a:t>that</a:t>
            </a:r>
            <a:r>
              <a:rPr lang="de-AT" sz="900" dirty="0">
                <a:latin typeface="Pangolin" panose="00000500000000000000" pitchFamily="2" charset="0"/>
              </a:rPr>
              <a:t> </a:t>
            </a:r>
            <a:r>
              <a:rPr lang="de-AT" sz="900" dirty="0" err="1">
                <a:latin typeface="Pangolin" panose="00000500000000000000" pitchFamily="2" charset="0"/>
              </a:rPr>
              <a:t>ordering</a:t>
            </a:r>
            <a:br>
              <a:rPr lang="de-AT" sz="900" dirty="0">
                <a:latin typeface="Pangolin" panose="00000500000000000000" pitchFamily="2" charset="0"/>
              </a:rPr>
            </a:br>
            <a:r>
              <a:rPr lang="de-AT" sz="900" dirty="0" err="1">
                <a:latin typeface="Pangolin" panose="00000500000000000000" pitchFamily="2" charset="0"/>
              </a:rPr>
              <a:t>them</a:t>
            </a:r>
            <a:r>
              <a:rPr lang="de-AT" sz="900" dirty="0">
                <a:latin typeface="Pangolin" panose="00000500000000000000" pitchFamily="2" charset="0"/>
              </a:rPr>
              <a:t> </a:t>
            </a:r>
            <a:r>
              <a:rPr lang="de-AT" sz="900" dirty="0" err="1">
                <a:latin typeface="Pangolin" panose="00000500000000000000" pitchFamily="2" charset="0"/>
              </a:rPr>
              <a:t>alphabetically</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t>
            </a:r>
            <a:r>
              <a:rPr lang="de-AT" sz="900" dirty="0" err="1">
                <a:latin typeface="Pangolin" panose="00000500000000000000" pitchFamily="2" charset="0"/>
              </a:rPr>
              <a:t>the</a:t>
            </a:r>
            <a:br>
              <a:rPr lang="de-AT" sz="900" dirty="0">
                <a:latin typeface="Pangolin" panose="00000500000000000000" pitchFamily="2" charset="0"/>
              </a:rPr>
            </a:br>
            <a:r>
              <a:rPr lang="de-AT" sz="900" dirty="0" err="1">
                <a:latin typeface="Pangolin" panose="00000500000000000000" pitchFamily="2" charset="0"/>
              </a:rPr>
              <a:t>best</a:t>
            </a:r>
            <a:r>
              <a:rPr lang="de-AT" sz="900" dirty="0">
                <a:latin typeface="Pangolin" panose="00000500000000000000" pitchFamily="2" charset="0"/>
              </a:rPr>
              <a:t> </a:t>
            </a:r>
            <a:r>
              <a:rPr lang="de-AT" sz="900" dirty="0" err="1">
                <a:latin typeface="Pangolin" panose="00000500000000000000" pitchFamily="2" charset="0"/>
              </a:rPr>
              <a:t>option</a:t>
            </a:r>
            <a:r>
              <a:rPr lang="de-AT" sz="900" dirty="0">
                <a:latin typeface="Pangolin" panose="00000500000000000000" pitchFamily="2" charset="0"/>
              </a:rPr>
              <a:t>? Books </a:t>
            </a:r>
            <a:r>
              <a:rPr lang="de-AT" sz="900" dirty="0" err="1">
                <a:latin typeface="Pangolin" panose="00000500000000000000" pitchFamily="2" charset="0"/>
              </a:rPr>
              <a:t>have</a:t>
            </a:r>
            <a:r>
              <a:rPr lang="de-AT" sz="900" dirty="0">
                <a:latin typeface="Pangolin" panose="00000500000000000000" pitchFamily="2" charset="0"/>
              </a:rPr>
              <a:t> so</a:t>
            </a:r>
            <a:br>
              <a:rPr lang="de-AT" sz="900" dirty="0">
                <a:latin typeface="Pangolin" panose="00000500000000000000" pitchFamily="2" charset="0"/>
              </a:rPr>
            </a:br>
            <a:r>
              <a:rPr lang="de-AT" sz="900" dirty="0" err="1">
                <a:latin typeface="Pangolin" panose="00000500000000000000" pitchFamily="2" charset="0"/>
              </a:rPr>
              <a:t>many</a:t>
            </a:r>
            <a:r>
              <a:rPr lang="de-AT" sz="900" dirty="0">
                <a:latin typeface="Pangolin" panose="00000500000000000000" pitchFamily="2" charset="0"/>
              </a:rPr>
              <a:t> different </a:t>
            </a:r>
            <a:r>
              <a:rPr lang="de-AT" sz="900" dirty="0" err="1">
                <a:latin typeface="Pangolin" panose="00000500000000000000" pitchFamily="2" charset="0"/>
              </a:rPr>
              <a:t>attributes</a:t>
            </a:r>
            <a:br>
              <a:rPr lang="de-AT" sz="900" dirty="0">
                <a:latin typeface="Pangolin" panose="00000500000000000000" pitchFamily="2" charset="0"/>
              </a:rPr>
            </a:br>
            <a:r>
              <a:rPr lang="de-AT" sz="900" dirty="0" err="1">
                <a:latin typeface="Pangolin" panose="00000500000000000000" pitchFamily="2" charset="0"/>
              </a:rPr>
              <a:t>we</a:t>
            </a:r>
            <a:r>
              <a:rPr lang="de-AT" sz="900" dirty="0">
                <a:latin typeface="Pangolin" panose="00000500000000000000" pitchFamily="2" charset="0"/>
              </a:rPr>
              <a:t> </a:t>
            </a:r>
            <a:r>
              <a:rPr lang="de-AT" sz="900" dirty="0" err="1">
                <a:latin typeface="Pangolin" panose="00000500000000000000" pitchFamily="2" charset="0"/>
              </a:rPr>
              <a:t>could</a:t>
            </a:r>
            <a:r>
              <a:rPr lang="de-AT" sz="900" dirty="0">
                <a:latin typeface="Pangolin" panose="00000500000000000000" pitchFamily="2" charset="0"/>
              </a:rPr>
              <a:t> </a:t>
            </a:r>
            <a:r>
              <a:rPr lang="de-AT" sz="900" dirty="0" err="1">
                <a:latin typeface="Pangolin" panose="00000500000000000000" pitchFamily="2" charset="0"/>
              </a:rPr>
              <a:t>choose</a:t>
            </a:r>
            <a:r>
              <a:rPr lang="de-AT" sz="900" dirty="0">
                <a:latin typeface="Pangolin" panose="00000500000000000000" pitchFamily="2" charset="0"/>
              </a:rPr>
              <a:t>.</a:t>
            </a:r>
            <a:endParaRPr lang="pt-BR" sz="900" dirty="0"/>
          </a:p>
        </p:txBody>
      </p:sp>
      <p:sp>
        <p:nvSpPr>
          <p:cNvPr id="18" name="Title 17">
            <a:extLst>
              <a:ext uri="{FF2B5EF4-FFF2-40B4-BE49-F238E27FC236}">
                <a16:creationId xmlns:a16="http://schemas.microsoft.com/office/drawing/2014/main" id="{128ED9CA-54AD-8602-2336-D59633470F02}"/>
              </a:ext>
            </a:extLst>
          </p:cNvPr>
          <p:cNvSpPr txBox="1">
            <a:spLocks noGrp="1"/>
          </p:cNvSpPr>
          <p:nvPr>
            <p:ph type="title" idx="4294967295"/>
          </p:nvPr>
        </p:nvSpPr>
        <p:spPr>
          <a:xfrm>
            <a:off x="1161897" y="3742323"/>
            <a:ext cx="1161086" cy="2308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Attributes?</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20" name="TextBox 19">
            <a:extLst>
              <a:ext uri="{FF2B5EF4-FFF2-40B4-BE49-F238E27FC236}">
                <a16:creationId xmlns:a16="http://schemas.microsoft.com/office/drawing/2014/main" id="{D0343C4C-BFFD-2F9F-204E-B06C535660A9}"/>
              </a:ext>
            </a:extLst>
          </p:cNvPr>
          <p:cNvSpPr txBox="1"/>
          <p:nvPr/>
        </p:nvSpPr>
        <p:spPr>
          <a:xfrm>
            <a:off x="1245716" y="5566043"/>
            <a:ext cx="1161086" cy="230832"/>
          </a:xfrm>
          <a:prstGeom prst="rect">
            <a:avLst/>
          </a:prstGeom>
          <a:noFill/>
        </p:spPr>
        <p:txBody>
          <a:bodyPr wrap="square" rtlCol="0">
            <a:spAutoFit/>
          </a:bodyPr>
          <a:lstStyle/>
          <a:p>
            <a:pPr algn="ctr"/>
            <a:r>
              <a:rPr lang="de-AT" sz="900" dirty="0" err="1">
                <a:latin typeface="Pangolin" panose="00000500000000000000" pitchFamily="2" charset="0"/>
              </a:rPr>
              <a:t>Yeah</a:t>
            </a:r>
            <a:r>
              <a:rPr lang="de-AT" sz="900" dirty="0">
                <a:latin typeface="Pangolin" panose="00000500000000000000" pitchFamily="2" charset="0"/>
              </a:rPr>
              <a:t>.</a:t>
            </a:r>
            <a:endParaRPr lang="pt-BR" sz="900" dirty="0"/>
          </a:p>
        </p:txBody>
      </p:sp>
      <p:sp>
        <p:nvSpPr>
          <p:cNvPr id="24" name="TextBox 23">
            <a:extLst>
              <a:ext uri="{FF2B5EF4-FFF2-40B4-BE49-F238E27FC236}">
                <a16:creationId xmlns:a16="http://schemas.microsoft.com/office/drawing/2014/main" id="{78262B14-34D4-07DA-7B3C-6F004AD091F2}"/>
              </a:ext>
            </a:extLst>
          </p:cNvPr>
          <p:cNvSpPr txBox="1"/>
          <p:nvPr/>
        </p:nvSpPr>
        <p:spPr>
          <a:xfrm>
            <a:off x="2457608" y="3624143"/>
            <a:ext cx="2087880"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de-DE" dirty="0"/>
              <a:t>An </a:t>
            </a:r>
            <a:r>
              <a:rPr lang="de-DE" dirty="0">
                <a:highlight>
                  <a:srgbClr val="C0C0C0"/>
                </a:highlight>
              </a:rPr>
              <a:t>ATTRIBUTE</a:t>
            </a:r>
            <a:r>
              <a:rPr lang="de-DE" dirty="0"/>
              <a:t> </a:t>
            </a:r>
            <a:r>
              <a:rPr lang="de-DE" dirty="0" err="1"/>
              <a:t>is</a:t>
            </a:r>
            <a:r>
              <a:rPr lang="de-DE" dirty="0"/>
              <a:t> </a:t>
            </a:r>
            <a:r>
              <a:rPr lang="de-DE" dirty="0" err="1"/>
              <a:t>any</a:t>
            </a:r>
            <a:r>
              <a:rPr lang="de-DE" dirty="0"/>
              <a:t> </a:t>
            </a:r>
            <a:r>
              <a:rPr lang="de-DE" dirty="0" err="1"/>
              <a:t>specific</a:t>
            </a:r>
            <a:r>
              <a:rPr lang="de-DE" dirty="0"/>
              <a:t> </a:t>
            </a:r>
            <a:r>
              <a:rPr lang="de-DE" dirty="0" err="1"/>
              <a:t>property</a:t>
            </a:r>
            <a:br>
              <a:rPr lang="de-DE" dirty="0"/>
            </a:br>
            <a:r>
              <a:rPr lang="de-DE" dirty="0" err="1"/>
              <a:t>of</a:t>
            </a:r>
            <a:r>
              <a:rPr lang="de-DE" dirty="0"/>
              <a:t> </a:t>
            </a:r>
            <a:r>
              <a:rPr lang="de-DE" dirty="0" err="1"/>
              <a:t>the</a:t>
            </a:r>
            <a:r>
              <a:rPr lang="de-DE" dirty="0"/>
              <a:t> </a:t>
            </a:r>
            <a:r>
              <a:rPr lang="de-DE" dirty="0" err="1"/>
              <a:t>book</a:t>
            </a:r>
            <a:r>
              <a:rPr lang="de-DE" dirty="0"/>
              <a:t> that </a:t>
            </a:r>
            <a:r>
              <a:rPr lang="de-DE" dirty="0" err="1"/>
              <a:t>can</a:t>
            </a:r>
            <a:r>
              <a:rPr lang="de-DE" dirty="0"/>
              <a:t> </a:t>
            </a:r>
            <a:r>
              <a:rPr lang="de-DE" dirty="0" err="1"/>
              <a:t>be</a:t>
            </a:r>
            <a:r>
              <a:rPr lang="de-DE" dirty="0"/>
              <a:t> </a:t>
            </a:r>
            <a:r>
              <a:rPr lang="de-DE" dirty="0" err="1"/>
              <a:t>measured</a:t>
            </a:r>
            <a:r>
              <a:rPr lang="de-DE" dirty="0"/>
              <a:t> </a:t>
            </a:r>
            <a:r>
              <a:rPr lang="de-DE" dirty="0" err="1"/>
              <a:t>or</a:t>
            </a:r>
            <a:br>
              <a:rPr lang="de-DE" dirty="0"/>
            </a:br>
            <a:r>
              <a:rPr lang="de-DE" dirty="0" err="1"/>
              <a:t>observed</a:t>
            </a:r>
            <a:r>
              <a:rPr lang="de-DE" dirty="0"/>
              <a:t>, such </a:t>
            </a:r>
            <a:r>
              <a:rPr lang="de-DE" dirty="0" err="1"/>
              <a:t>as</a:t>
            </a:r>
            <a:r>
              <a:rPr lang="de-DE" dirty="0"/>
              <a:t> </a:t>
            </a:r>
            <a:r>
              <a:rPr lang="de-DE" dirty="0" err="1"/>
              <a:t>its</a:t>
            </a:r>
            <a:r>
              <a:rPr lang="de-DE" dirty="0"/>
              <a:t> title, </a:t>
            </a:r>
            <a:r>
              <a:rPr lang="de-DE" dirty="0" err="1"/>
              <a:t>its</a:t>
            </a:r>
            <a:r>
              <a:rPr lang="de-DE" dirty="0"/>
              <a:t> </a:t>
            </a:r>
            <a:r>
              <a:rPr lang="de-DE" dirty="0" err="1"/>
              <a:t>size</a:t>
            </a:r>
            <a:r>
              <a:rPr lang="de-DE" dirty="0"/>
              <a:t>…</a:t>
            </a:r>
            <a:endParaRPr lang="pt-BR" dirty="0"/>
          </a:p>
        </p:txBody>
      </p:sp>
      <p:sp>
        <p:nvSpPr>
          <p:cNvPr id="22" name="TextBox 21">
            <a:extLst>
              <a:ext uri="{FF2B5EF4-FFF2-40B4-BE49-F238E27FC236}">
                <a16:creationId xmlns:a16="http://schemas.microsoft.com/office/drawing/2014/main" id="{D5A37912-DF1C-BC6C-2E59-3668E0939023}"/>
              </a:ext>
            </a:extLst>
          </p:cNvPr>
          <p:cNvSpPr txBox="1"/>
          <p:nvPr/>
        </p:nvSpPr>
        <p:spPr>
          <a:xfrm>
            <a:off x="2503734" y="6077476"/>
            <a:ext cx="2015949" cy="369332"/>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de-DE" dirty="0"/>
              <a:t>(Synonyms </a:t>
            </a:r>
            <a:r>
              <a:rPr lang="de-DE" dirty="0" err="1"/>
              <a:t>for</a:t>
            </a:r>
            <a:r>
              <a:rPr lang="de-DE" dirty="0"/>
              <a:t> “</a:t>
            </a:r>
            <a:r>
              <a:rPr lang="de-DE" dirty="0" err="1"/>
              <a:t>attribute</a:t>
            </a:r>
            <a:r>
              <a:rPr lang="de-DE" dirty="0"/>
              <a:t>“ </a:t>
            </a:r>
            <a:r>
              <a:rPr lang="de-DE" dirty="0" err="1"/>
              <a:t>are</a:t>
            </a:r>
            <a:r>
              <a:rPr lang="de-DE" dirty="0"/>
              <a:t> “variable“ and “</a:t>
            </a:r>
            <a:r>
              <a:rPr lang="de-DE" dirty="0" err="1"/>
              <a:t>data</a:t>
            </a:r>
            <a:r>
              <a:rPr lang="de-DE" dirty="0"/>
              <a:t> </a:t>
            </a:r>
            <a:r>
              <a:rPr lang="de-DE" dirty="0" err="1"/>
              <a:t>dimension</a:t>
            </a:r>
            <a:r>
              <a:rPr lang="de-DE" dirty="0"/>
              <a:t>“)</a:t>
            </a:r>
            <a:endParaRPr lang="pt-BR" dirty="0"/>
          </a:p>
        </p:txBody>
      </p:sp>
      <p:sp>
        <p:nvSpPr>
          <p:cNvPr id="26" name="TextBox 25">
            <a:extLst>
              <a:ext uri="{FF2B5EF4-FFF2-40B4-BE49-F238E27FC236}">
                <a16:creationId xmlns:a16="http://schemas.microsoft.com/office/drawing/2014/main" id="{9729D79B-6380-F756-253A-0130133D0C51}"/>
              </a:ext>
            </a:extLst>
          </p:cNvPr>
          <p:cNvSpPr txBox="1"/>
          <p:nvPr/>
        </p:nvSpPr>
        <p:spPr>
          <a:xfrm>
            <a:off x="4636928" y="3645058"/>
            <a:ext cx="2087880" cy="369332"/>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de-DE" dirty="0"/>
              <a:t>Okay, so… </a:t>
            </a:r>
            <a:r>
              <a:rPr lang="de-DE" dirty="0" err="1"/>
              <a:t>which</a:t>
            </a:r>
            <a:r>
              <a:rPr lang="de-DE" dirty="0"/>
              <a:t> </a:t>
            </a:r>
            <a:r>
              <a:rPr lang="de-DE" dirty="0" err="1"/>
              <a:t>attributes</a:t>
            </a:r>
            <a:r>
              <a:rPr lang="de-DE" dirty="0"/>
              <a:t> could </a:t>
            </a:r>
            <a:r>
              <a:rPr lang="de-DE" dirty="0" err="1"/>
              <a:t>we</a:t>
            </a:r>
            <a:br>
              <a:rPr lang="de-DE" dirty="0"/>
            </a:br>
            <a:r>
              <a:rPr lang="de-DE" dirty="0"/>
              <a:t>find </a:t>
            </a:r>
            <a:r>
              <a:rPr lang="de-DE" dirty="0" err="1"/>
              <a:t>for</a:t>
            </a:r>
            <a:r>
              <a:rPr lang="de-DE" dirty="0"/>
              <a:t> our </a:t>
            </a:r>
            <a:r>
              <a:rPr lang="de-DE" dirty="0" err="1"/>
              <a:t>books</a:t>
            </a:r>
            <a:r>
              <a:rPr lang="de-DE" dirty="0"/>
              <a:t>, then?</a:t>
            </a:r>
            <a:endParaRPr lang="pt-BR" dirty="0"/>
          </a:p>
        </p:txBody>
      </p:sp>
      <p:sp>
        <p:nvSpPr>
          <p:cNvPr id="28" name="TextBox 27">
            <a:extLst>
              <a:ext uri="{FF2B5EF4-FFF2-40B4-BE49-F238E27FC236}">
                <a16:creationId xmlns:a16="http://schemas.microsoft.com/office/drawing/2014/main" id="{329E1D3C-2996-A82D-FD5B-396F25AD0F4C}"/>
              </a:ext>
            </a:extLst>
          </p:cNvPr>
          <p:cNvSpPr txBox="1"/>
          <p:nvPr/>
        </p:nvSpPr>
        <p:spPr>
          <a:xfrm>
            <a:off x="295910" y="6787235"/>
            <a:ext cx="2862580"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de-DE" dirty="0"/>
              <a:t>          Before </a:t>
            </a:r>
            <a:r>
              <a:rPr lang="de-DE" dirty="0" err="1"/>
              <a:t>turning</a:t>
            </a:r>
            <a:r>
              <a:rPr lang="de-DE" dirty="0"/>
              <a:t> </a:t>
            </a:r>
            <a:r>
              <a:rPr lang="de-DE" dirty="0" err="1"/>
              <a:t>the</a:t>
            </a:r>
            <a:r>
              <a:rPr lang="de-DE" dirty="0"/>
              <a:t> </a:t>
            </a:r>
            <a:r>
              <a:rPr lang="de-DE" dirty="0" err="1"/>
              <a:t>page</a:t>
            </a:r>
            <a:r>
              <a:rPr lang="de-DE" dirty="0"/>
              <a:t>, </a:t>
            </a:r>
            <a:r>
              <a:rPr lang="de-DE" dirty="0" err="1"/>
              <a:t>look</a:t>
            </a:r>
            <a:r>
              <a:rPr lang="de-DE" dirty="0"/>
              <a:t> at </a:t>
            </a:r>
            <a:r>
              <a:rPr lang="de-DE" dirty="0" err="1"/>
              <a:t>the</a:t>
            </a:r>
            <a:r>
              <a:rPr lang="de-DE" dirty="0"/>
              <a:t> </a:t>
            </a:r>
            <a:r>
              <a:rPr lang="de-DE" dirty="0" err="1"/>
              <a:t>books</a:t>
            </a:r>
            <a:r>
              <a:rPr lang="de-DE" dirty="0"/>
              <a:t> and </a:t>
            </a:r>
            <a:br>
              <a:rPr lang="de-DE" dirty="0"/>
            </a:br>
            <a:r>
              <a:rPr lang="de-DE" dirty="0" err="1"/>
              <a:t>try</a:t>
            </a:r>
            <a:r>
              <a:rPr lang="de-DE" dirty="0"/>
              <a:t> to </a:t>
            </a:r>
            <a:r>
              <a:rPr lang="de-DE" dirty="0" err="1"/>
              <a:t>list</a:t>
            </a:r>
            <a:r>
              <a:rPr lang="de-DE" dirty="0"/>
              <a:t> </a:t>
            </a:r>
            <a:r>
              <a:rPr lang="de-DE" dirty="0" err="1"/>
              <a:t>as</a:t>
            </a:r>
            <a:r>
              <a:rPr lang="de-DE" dirty="0"/>
              <a:t> </a:t>
            </a:r>
            <a:r>
              <a:rPr lang="de-DE" dirty="0" err="1"/>
              <a:t>many</a:t>
            </a:r>
            <a:r>
              <a:rPr lang="de-DE" dirty="0"/>
              <a:t> </a:t>
            </a:r>
            <a:r>
              <a:rPr lang="de-DE" dirty="0" err="1"/>
              <a:t>attributes</a:t>
            </a:r>
            <a:r>
              <a:rPr lang="de-DE" dirty="0"/>
              <a:t> to </a:t>
            </a:r>
            <a:r>
              <a:rPr lang="de-DE" dirty="0" err="1"/>
              <a:t>order</a:t>
            </a:r>
            <a:r>
              <a:rPr lang="de-DE" dirty="0"/>
              <a:t> them </a:t>
            </a:r>
            <a:r>
              <a:rPr lang="de-DE" dirty="0" err="1"/>
              <a:t>by</a:t>
            </a:r>
            <a:r>
              <a:rPr lang="de-DE" dirty="0"/>
              <a:t> </a:t>
            </a:r>
            <a:r>
              <a:rPr lang="de-DE" dirty="0" err="1"/>
              <a:t>as</a:t>
            </a:r>
            <a:r>
              <a:rPr lang="de-DE" dirty="0"/>
              <a:t> you </a:t>
            </a:r>
            <a:r>
              <a:rPr lang="de-DE" dirty="0" err="1"/>
              <a:t>can</a:t>
            </a:r>
            <a:r>
              <a:rPr lang="de-DE" dirty="0"/>
              <a:t> </a:t>
            </a:r>
            <a:r>
              <a:rPr lang="de-DE" dirty="0" err="1"/>
              <a:t>think</a:t>
            </a:r>
            <a:r>
              <a:rPr lang="de-DE" dirty="0"/>
              <a:t> </a:t>
            </a:r>
            <a:r>
              <a:rPr lang="de-DE" dirty="0" err="1"/>
              <a:t>of</a:t>
            </a:r>
            <a:r>
              <a:rPr lang="de-DE" dirty="0"/>
              <a:t>. </a:t>
            </a:r>
            <a:r>
              <a:rPr lang="de-DE" dirty="0" err="1"/>
              <a:t>Don‘t</a:t>
            </a:r>
            <a:r>
              <a:rPr lang="de-DE" dirty="0"/>
              <a:t> </a:t>
            </a:r>
            <a:r>
              <a:rPr lang="de-DE" dirty="0" err="1"/>
              <a:t>be</a:t>
            </a:r>
            <a:r>
              <a:rPr lang="de-DE" dirty="0"/>
              <a:t> </a:t>
            </a:r>
            <a:r>
              <a:rPr lang="de-DE" dirty="0" err="1"/>
              <a:t>afraid</a:t>
            </a:r>
            <a:r>
              <a:rPr lang="de-DE" dirty="0"/>
              <a:t> to </a:t>
            </a:r>
            <a:r>
              <a:rPr lang="de-DE" dirty="0" err="1"/>
              <a:t>think</a:t>
            </a:r>
            <a:r>
              <a:rPr lang="de-DE" dirty="0"/>
              <a:t> outside </a:t>
            </a:r>
            <a:r>
              <a:rPr lang="de-DE" dirty="0" err="1"/>
              <a:t>the</a:t>
            </a:r>
            <a:r>
              <a:rPr lang="de-DE" dirty="0"/>
              <a:t> box! </a:t>
            </a:r>
            <a:endParaRPr lang="pt-BR" dirty="0"/>
          </a:p>
        </p:txBody>
      </p:sp>
    </p:spTree>
    <p:extLst>
      <p:ext uri="{BB962C8B-B14F-4D97-AF65-F5344CB8AC3E}">
        <p14:creationId xmlns:p14="http://schemas.microsoft.com/office/powerpoint/2010/main" val="247833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580A47A8-DB4C-DCED-F3EA-37A9C1E82B2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7003100" cy="9906000"/>
          </a:xfrm>
          <a:prstGeom prst="rect">
            <a:avLst/>
          </a:prstGeom>
        </p:spPr>
      </p:pic>
      <p:grpSp>
        <p:nvGrpSpPr>
          <p:cNvPr id="31" name="Group 30">
            <a:extLst>
              <a:ext uri="{FF2B5EF4-FFF2-40B4-BE49-F238E27FC236}">
                <a16:creationId xmlns:a16="http://schemas.microsoft.com/office/drawing/2014/main" id="{7B7B12D9-525C-3EB6-93C5-969F0BC8A9A7}"/>
              </a:ext>
              <a:ext uri="{C183D7F6-B498-43B3-948B-1728B52AA6E4}">
                <adec:decorative xmlns:adec="http://schemas.microsoft.com/office/drawing/2017/decorative" val="1"/>
              </a:ext>
            </a:extLst>
          </p:cNvPr>
          <p:cNvGrpSpPr/>
          <p:nvPr/>
        </p:nvGrpSpPr>
        <p:grpSpPr>
          <a:xfrm>
            <a:off x="338083" y="438151"/>
            <a:ext cx="6262742" cy="9063037"/>
            <a:chOff x="338083" y="438151"/>
            <a:chExt cx="6262742" cy="9063037"/>
          </a:xfrm>
        </p:grpSpPr>
        <p:sp>
          <p:nvSpPr>
            <p:cNvPr id="4" name="Freeform: Shape 3">
              <a:extLst>
                <a:ext uri="{FF2B5EF4-FFF2-40B4-BE49-F238E27FC236}">
                  <a16:creationId xmlns:a16="http://schemas.microsoft.com/office/drawing/2014/main" id="{33F3DD44-6A62-63F6-384F-1EB0C5F73AEE}"/>
                </a:ext>
                <a:ext uri="{C183D7F6-B498-43B3-948B-1728B52AA6E4}">
                  <adec:decorative xmlns:adec="http://schemas.microsoft.com/office/drawing/2017/decorative" val="1"/>
                </a:ext>
              </a:extLst>
            </p:cNvPr>
            <p:cNvSpPr/>
            <p:nvPr/>
          </p:nvSpPr>
          <p:spPr>
            <a:xfrm>
              <a:off x="4752975" y="6719888"/>
              <a:ext cx="1638300" cy="659878"/>
            </a:xfrm>
            <a:custGeom>
              <a:avLst/>
              <a:gdLst>
                <a:gd name="connsiteX0" fmla="*/ 23813 w 1638300"/>
                <a:gd name="connsiteY0" fmla="*/ 185737 h 659878"/>
                <a:gd name="connsiteX1" fmla="*/ 19050 w 1638300"/>
                <a:gd name="connsiteY1" fmla="*/ 161925 h 659878"/>
                <a:gd name="connsiteX2" fmla="*/ 47625 w 1638300"/>
                <a:gd name="connsiteY2" fmla="*/ 90487 h 659878"/>
                <a:gd name="connsiteX3" fmla="*/ 80963 w 1638300"/>
                <a:gd name="connsiteY3" fmla="*/ 66675 h 659878"/>
                <a:gd name="connsiteX4" fmla="*/ 109538 w 1638300"/>
                <a:gd name="connsiteY4" fmla="*/ 42862 h 659878"/>
                <a:gd name="connsiteX5" fmla="*/ 152400 w 1638300"/>
                <a:gd name="connsiteY5" fmla="*/ 33337 h 659878"/>
                <a:gd name="connsiteX6" fmla="*/ 223838 w 1638300"/>
                <a:gd name="connsiteY6" fmla="*/ 19050 h 659878"/>
                <a:gd name="connsiteX7" fmla="*/ 690563 w 1638300"/>
                <a:gd name="connsiteY7" fmla="*/ 14287 h 659878"/>
                <a:gd name="connsiteX8" fmla="*/ 847725 w 1638300"/>
                <a:gd name="connsiteY8" fmla="*/ 9525 h 659878"/>
                <a:gd name="connsiteX9" fmla="*/ 957263 w 1638300"/>
                <a:gd name="connsiteY9" fmla="*/ 0 h 659878"/>
                <a:gd name="connsiteX10" fmla="*/ 1266825 w 1638300"/>
                <a:gd name="connsiteY10" fmla="*/ 4762 h 659878"/>
                <a:gd name="connsiteX11" fmla="*/ 1352550 w 1638300"/>
                <a:gd name="connsiteY11" fmla="*/ 14287 h 659878"/>
                <a:gd name="connsiteX12" fmla="*/ 1404938 w 1638300"/>
                <a:gd name="connsiteY12" fmla="*/ 23812 h 659878"/>
                <a:gd name="connsiteX13" fmla="*/ 1447800 w 1638300"/>
                <a:gd name="connsiteY13" fmla="*/ 28575 h 659878"/>
                <a:gd name="connsiteX14" fmla="*/ 1485900 w 1638300"/>
                <a:gd name="connsiteY14" fmla="*/ 38100 h 659878"/>
                <a:gd name="connsiteX15" fmla="*/ 1519238 w 1638300"/>
                <a:gd name="connsiteY15" fmla="*/ 42862 h 659878"/>
                <a:gd name="connsiteX16" fmla="*/ 1552575 w 1638300"/>
                <a:gd name="connsiteY16" fmla="*/ 80962 h 659878"/>
                <a:gd name="connsiteX17" fmla="*/ 1576388 w 1638300"/>
                <a:gd name="connsiteY17" fmla="*/ 114300 h 659878"/>
                <a:gd name="connsiteX18" fmla="*/ 1595438 w 1638300"/>
                <a:gd name="connsiteY18" fmla="*/ 161925 h 659878"/>
                <a:gd name="connsiteX19" fmla="*/ 1609725 w 1638300"/>
                <a:gd name="connsiteY19" fmla="*/ 200025 h 659878"/>
                <a:gd name="connsiteX20" fmla="*/ 1619250 w 1638300"/>
                <a:gd name="connsiteY20" fmla="*/ 233362 h 659878"/>
                <a:gd name="connsiteX21" fmla="*/ 1624013 w 1638300"/>
                <a:gd name="connsiteY21" fmla="*/ 247650 h 659878"/>
                <a:gd name="connsiteX22" fmla="*/ 1628775 w 1638300"/>
                <a:gd name="connsiteY22" fmla="*/ 276225 h 659878"/>
                <a:gd name="connsiteX23" fmla="*/ 1638300 w 1638300"/>
                <a:gd name="connsiteY23" fmla="*/ 357187 h 659878"/>
                <a:gd name="connsiteX24" fmla="*/ 1628775 w 1638300"/>
                <a:gd name="connsiteY24" fmla="*/ 442912 h 659878"/>
                <a:gd name="connsiteX25" fmla="*/ 1614488 w 1638300"/>
                <a:gd name="connsiteY25" fmla="*/ 466725 h 659878"/>
                <a:gd name="connsiteX26" fmla="*/ 1509713 w 1638300"/>
                <a:gd name="connsiteY26" fmla="*/ 542925 h 659878"/>
                <a:gd name="connsiteX27" fmla="*/ 1433513 w 1638300"/>
                <a:gd name="connsiteY27" fmla="*/ 590550 h 659878"/>
                <a:gd name="connsiteX28" fmla="*/ 1409700 w 1638300"/>
                <a:gd name="connsiteY28" fmla="*/ 600075 h 659878"/>
                <a:gd name="connsiteX29" fmla="*/ 1390650 w 1638300"/>
                <a:gd name="connsiteY29" fmla="*/ 614362 h 659878"/>
                <a:gd name="connsiteX30" fmla="*/ 1347788 w 1638300"/>
                <a:gd name="connsiteY30" fmla="*/ 628650 h 659878"/>
                <a:gd name="connsiteX31" fmla="*/ 1247775 w 1638300"/>
                <a:gd name="connsiteY31" fmla="*/ 638175 h 659878"/>
                <a:gd name="connsiteX32" fmla="*/ 1152525 w 1638300"/>
                <a:gd name="connsiteY32" fmla="*/ 647700 h 659878"/>
                <a:gd name="connsiteX33" fmla="*/ 600075 w 1638300"/>
                <a:gd name="connsiteY33" fmla="*/ 652462 h 659878"/>
                <a:gd name="connsiteX34" fmla="*/ 361950 w 1638300"/>
                <a:gd name="connsiteY34" fmla="*/ 647700 h 659878"/>
                <a:gd name="connsiteX35" fmla="*/ 342900 w 1638300"/>
                <a:gd name="connsiteY35" fmla="*/ 638175 h 659878"/>
                <a:gd name="connsiteX36" fmla="*/ 261938 w 1638300"/>
                <a:gd name="connsiteY36" fmla="*/ 614362 h 659878"/>
                <a:gd name="connsiteX37" fmla="*/ 195263 w 1638300"/>
                <a:gd name="connsiteY37" fmla="*/ 585787 h 659878"/>
                <a:gd name="connsiteX38" fmla="*/ 157163 w 1638300"/>
                <a:gd name="connsiteY38" fmla="*/ 552450 h 659878"/>
                <a:gd name="connsiteX39" fmla="*/ 123825 w 1638300"/>
                <a:gd name="connsiteY39" fmla="*/ 528637 h 659878"/>
                <a:gd name="connsiteX40" fmla="*/ 61913 w 1638300"/>
                <a:gd name="connsiteY40" fmla="*/ 461962 h 659878"/>
                <a:gd name="connsiteX41" fmla="*/ 23813 w 1638300"/>
                <a:gd name="connsiteY41" fmla="*/ 400050 h 659878"/>
                <a:gd name="connsiteX42" fmla="*/ 14288 w 1638300"/>
                <a:gd name="connsiteY42" fmla="*/ 366712 h 659878"/>
                <a:gd name="connsiteX43" fmla="*/ 0 w 1638300"/>
                <a:gd name="connsiteY43" fmla="*/ 309562 h 659878"/>
                <a:gd name="connsiteX44" fmla="*/ 23813 w 1638300"/>
                <a:gd name="connsiteY44" fmla="*/ 185737 h 6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38300" h="659878">
                  <a:moveTo>
                    <a:pt x="23813" y="185737"/>
                  </a:moveTo>
                  <a:cubicBezTo>
                    <a:pt x="26988" y="161131"/>
                    <a:pt x="18473" y="169999"/>
                    <a:pt x="19050" y="161925"/>
                  </a:cubicBezTo>
                  <a:cubicBezTo>
                    <a:pt x="20947" y="135367"/>
                    <a:pt x="28365" y="109747"/>
                    <a:pt x="47625" y="90487"/>
                  </a:cubicBezTo>
                  <a:cubicBezTo>
                    <a:pt x="57282" y="80831"/>
                    <a:pt x="70139" y="75001"/>
                    <a:pt x="80963" y="66675"/>
                  </a:cubicBezTo>
                  <a:cubicBezTo>
                    <a:pt x="90791" y="59115"/>
                    <a:pt x="98906" y="49241"/>
                    <a:pt x="109538" y="42862"/>
                  </a:cubicBezTo>
                  <a:cubicBezTo>
                    <a:pt x="112973" y="40801"/>
                    <a:pt x="151192" y="33616"/>
                    <a:pt x="152400" y="33337"/>
                  </a:cubicBezTo>
                  <a:cubicBezTo>
                    <a:pt x="174271" y="28290"/>
                    <a:pt x="200796" y="19489"/>
                    <a:pt x="223838" y="19050"/>
                  </a:cubicBezTo>
                  <a:lnTo>
                    <a:pt x="690563" y="14287"/>
                  </a:lnTo>
                  <a:lnTo>
                    <a:pt x="847725" y="9525"/>
                  </a:lnTo>
                  <a:cubicBezTo>
                    <a:pt x="924857" y="6440"/>
                    <a:pt x="906833" y="8404"/>
                    <a:pt x="957263" y="0"/>
                  </a:cubicBezTo>
                  <a:lnTo>
                    <a:pt x="1266825" y="4762"/>
                  </a:lnTo>
                  <a:cubicBezTo>
                    <a:pt x="1277121" y="5037"/>
                    <a:pt x="1338782" y="12169"/>
                    <a:pt x="1352550" y="14287"/>
                  </a:cubicBezTo>
                  <a:cubicBezTo>
                    <a:pt x="1410972" y="23275"/>
                    <a:pt x="1338388" y="14939"/>
                    <a:pt x="1404938" y="23812"/>
                  </a:cubicBezTo>
                  <a:cubicBezTo>
                    <a:pt x="1419187" y="25712"/>
                    <a:pt x="1433569" y="26542"/>
                    <a:pt x="1447800" y="28575"/>
                  </a:cubicBezTo>
                  <a:cubicBezTo>
                    <a:pt x="1530490" y="40388"/>
                    <a:pt x="1430474" y="27015"/>
                    <a:pt x="1485900" y="38100"/>
                  </a:cubicBezTo>
                  <a:cubicBezTo>
                    <a:pt x="1496907" y="40301"/>
                    <a:pt x="1508125" y="41275"/>
                    <a:pt x="1519238" y="42862"/>
                  </a:cubicBezTo>
                  <a:cubicBezTo>
                    <a:pt x="1534008" y="57632"/>
                    <a:pt x="1541644" y="63471"/>
                    <a:pt x="1552575" y="80962"/>
                  </a:cubicBezTo>
                  <a:cubicBezTo>
                    <a:pt x="1573469" y="114393"/>
                    <a:pt x="1549152" y="87064"/>
                    <a:pt x="1576388" y="114300"/>
                  </a:cubicBezTo>
                  <a:cubicBezTo>
                    <a:pt x="1588158" y="149610"/>
                    <a:pt x="1581423" y="133895"/>
                    <a:pt x="1595438" y="161925"/>
                  </a:cubicBezTo>
                  <a:cubicBezTo>
                    <a:pt x="1604216" y="197042"/>
                    <a:pt x="1594784" y="165165"/>
                    <a:pt x="1609725" y="200025"/>
                  </a:cubicBezTo>
                  <a:cubicBezTo>
                    <a:pt x="1614622" y="211452"/>
                    <a:pt x="1615795" y="221268"/>
                    <a:pt x="1619250" y="233362"/>
                  </a:cubicBezTo>
                  <a:cubicBezTo>
                    <a:pt x="1620629" y="238189"/>
                    <a:pt x="1622425" y="242887"/>
                    <a:pt x="1624013" y="247650"/>
                  </a:cubicBezTo>
                  <a:cubicBezTo>
                    <a:pt x="1625600" y="257175"/>
                    <a:pt x="1627409" y="266666"/>
                    <a:pt x="1628775" y="276225"/>
                  </a:cubicBezTo>
                  <a:cubicBezTo>
                    <a:pt x="1632052" y="299166"/>
                    <a:pt x="1635796" y="334652"/>
                    <a:pt x="1638300" y="357187"/>
                  </a:cubicBezTo>
                  <a:cubicBezTo>
                    <a:pt x="1635125" y="385762"/>
                    <a:pt x="1634882" y="414817"/>
                    <a:pt x="1628775" y="442912"/>
                  </a:cubicBezTo>
                  <a:cubicBezTo>
                    <a:pt x="1626809" y="451957"/>
                    <a:pt x="1620550" y="459730"/>
                    <a:pt x="1614488" y="466725"/>
                  </a:cubicBezTo>
                  <a:cubicBezTo>
                    <a:pt x="1543752" y="548345"/>
                    <a:pt x="1594581" y="486347"/>
                    <a:pt x="1509713" y="542925"/>
                  </a:cubicBezTo>
                  <a:cubicBezTo>
                    <a:pt x="1483947" y="560102"/>
                    <a:pt x="1461079" y="576767"/>
                    <a:pt x="1433513" y="590550"/>
                  </a:cubicBezTo>
                  <a:cubicBezTo>
                    <a:pt x="1425866" y="594373"/>
                    <a:pt x="1417173" y="595923"/>
                    <a:pt x="1409700" y="600075"/>
                  </a:cubicBezTo>
                  <a:cubicBezTo>
                    <a:pt x="1402761" y="603930"/>
                    <a:pt x="1397857" y="611036"/>
                    <a:pt x="1390650" y="614362"/>
                  </a:cubicBezTo>
                  <a:cubicBezTo>
                    <a:pt x="1376976" y="620673"/>
                    <a:pt x="1362756" y="626987"/>
                    <a:pt x="1347788" y="628650"/>
                  </a:cubicBezTo>
                  <a:cubicBezTo>
                    <a:pt x="1245606" y="640002"/>
                    <a:pt x="1372866" y="626262"/>
                    <a:pt x="1247775" y="638175"/>
                  </a:cubicBezTo>
                  <a:cubicBezTo>
                    <a:pt x="1227168" y="640138"/>
                    <a:pt x="1170826" y="647412"/>
                    <a:pt x="1152525" y="647700"/>
                  </a:cubicBezTo>
                  <a:lnTo>
                    <a:pt x="600075" y="652462"/>
                  </a:lnTo>
                  <a:cubicBezTo>
                    <a:pt x="501719" y="663392"/>
                    <a:pt x="529536" y="662597"/>
                    <a:pt x="361950" y="647700"/>
                  </a:cubicBezTo>
                  <a:cubicBezTo>
                    <a:pt x="354878" y="647071"/>
                    <a:pt x="349635" y="640420"/>
                    <a:pt x="342900" y="638175"/>
                  </a:cubicBezTo>
                  <a:cubicBezTo>
                    <a:pt x="316213" y="629279"/>
                    <a:pt x="288625" y="623258"/>
                    <a:pt x="261938" y="614362"/>
                  </a:cubicBezTo>
                  <a:cubicBezTo>
                    <a:pt x="237517" y="606222"/>
                    <a:pt x="217419" y="601019"/>
                    <a:pt x="195263" y="585787"/>
                  </a:cubicBezTo>
                  <a:cubicBezTo>
                    <a:pt x="181357" y="576227"/>
                    <a:pt x="170340" y="562992"/>
                    <a:pt x="157163" y="552450"/>
                  </a:cubicBezTo>
                  <a:cubicBezTo>
                    <a:pt x="146499" y="543919"/>
                    <a:pt x="134103" y="537630"/>
                    <a:pt x="123825" y="528637"/>
                  </a:cubicBezTo>
                  <a:cubicBezTo>
                    <a:pt x="113593" y="519684"/>
                    <a:pt x="73553" y="480878"/>
                    <a:pt x="61913" y="461962"/>
                  </a:cubicBezTo>
                  <a:cubicBezTo>
                    <a:pt x="14725" y="385280"/>
                    <a:pt x="68623" y="456061"/>
                    <a:pt x="23813" y="400050"/>
                  </a:cubicBezTo>
                  <a:cubicBezTo>
                    <a:pt x="20638" y="388937"/>
                    <a:pt x="17229" y="377889"/>
                    <a:pt x="14288" y="366712"/>
                  </a:cubicBezTo>
                  <a:cubicBezTo>
                    <a:pt x="9291" y="347722"/>
                    <a:pt x="0" y="309562"/>
                    <a:pt x="0" y="309562"/>
                  </a:cubicBezTo>
                  <a:cubicBezTo>
                    <a:pt x="4851" y="222252"/>
                    <a:pt x="20638" y="210343"/>
                    <a:pt x="23813" y="1857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Freeform: Shape 4">
              <a:extLst>
                <a:ext uri="{FF2B5EF4-FFF2-40B4-BE49-F238E27FC236}">
                  <a16:creationId xmlns:a16="http://schemas.microsoft.com/office/drawing/2014/main" id="{5BCD533F-35BB-F39D-255C-0E5BA4C1BA5E}"/>
                </a:ext>
                <a:ext uri="{C183D7F6-B498-43B3-948B-1728B52AA6E4}">
                  <adec:decorative xmlns:adec="http://schemas.microsoft.com/office/drawing/2017/decorative" val="1"/>
                </a:ext>
              </a:extLst>
            </p:cNvPr>
            <p:cNvSpPr/>
            <p:nvPr/>
          </p:nvSpPr>
          <p:spPr>
            <a:xfrm>
              <a:off x="2705100" y="6748463"/>
              <a:ext cx="1572666" cy="619125"/>
            </a:xfrm>
            <a:custGeom>
              <a:avLst/>
              <a:gdLst>
                <a:gd name="connsiteX0" fmla="*/ 42863 w 1572666"/>
                <a:gd name="connsiteY0" fmla="*/ 100012 h 619125"/>
                <a:gd name="connsiteX1" fmla="*/ 61913 w 1572666"/>
                <a:gd name="connsiteY1" fmla="*/ 76200 h 619125"/>
                <a:gd name="connsiteX2" fmla="*/ 185738 w 1572666"/>
                <a:gd name="connsiteY2" fmla="*/ 52387 h 619125"/>
                <a:gd name="connsiteX3" fmla="*/ 276225 w 1572666"/>
                <a:gd name="connsiteY3" fmla="*/ 42862 h 619125"/>
                <a:gd name="connsiteX4" fmla="*/ 433388 w 1572666"/>
                <a:gd name="connsiteY4" fmla="*/ 23812 h 619125"/>
                <a:gd name="connsiteX5" fmla="*/ 504825 w 1572666"/>
                <a:gd name="connsiteY5" fmla="*/ 14287 h 619125"/>
                <a:gd name="connsiteX6" fmla="*/ 581025 w 1572666"/>
                <a:gd name="connsiteY6" fmla="*/ 9525 h 619125"/>
                <a:gd name="connsiteX7" fmla="*/ 742950 w 1572666"/>
                <a:gd name="connsiteY7" fmla="*/ 0 h 619125"/>
                <a:gd name="connsiteX8" fmla="*/ 990600 w 1572666"/>
                <a:gd name="connsiteY8" fmla="*/ 4762 h 619125"/>
                <a:gd name="connsiteX9" fmla="*/ 1214438 w 1572666"/>
                <a:gd name="connsiteY9" fmla="*/ 23812 h 619125"/>
                <a:gd name="connsiteX10" fmla="*/ 1290638 w 1572666"/>
                <a:gd name="connsiteY10" fmla="*/ 38100 h 619125"/>
                <a:gd name="connsiteX11" fmla="*/ 1404938 w 1572666"/>
                <a:gd name="connsiteY11" fmla="*/ 57150 h 619125"/>
                <a:gd name="connsiteX12" fmla="*/ 1490663 w 1572666"/>
                <a:gd name="connsiteY12" fmla="*/ 80962 h 619125"/>
                <a:gd name="connsiteX13" fmla="*/ 1552575 w 1572666"/>
                <a:gd name="connsiteY13" fmla="*/ 128587 h 619125"/>
                <a:gd name="connsiteX14" fmla="*/ 1571625 w 1572666"/>
                <a:gd name="connsiteY14" fmla="*/ 219075 h 619125"/>
                <a:gd name="connsiteX15" fmla="*/ 1557338 w 1572666"/>
                <a:gd name="connsiteY15" fmla="*/ 419100 h 619125"/>
                <a:gd name="connsiteX16" fmla="*/ 1490663 w 1572666"/>
                <a:gd name="connsiteY16" fmla="*/ 490537 h 619125"/>
                <a:gd name="connsiteX17" fmla="*/ 1466850 w 1572666"/>
                <a:gd name="connsiteY17" fmla="*/ 509587 h 619125"/>
                <a:gd name="connsiteX18" fmla="*/ 1262063 w 1572666"/>
                <a:gd name="connsiteY18" fmla="*/ 576262 h 619125"/>
                <a:gd name="connsiteX19" fmla="*/ 1219200 w 1572666"/>
                <a:gd name="connsiteY19" fmla="*/ 581025 h 619125"/>
                <a:gd name="connsiteX20" fmla="*/ 1128713 w 1572666"/>
                <a:gd name="connsiteY20" fmla="*/ 595312 h 619125"/>
                <a:gd name="connsiteX21" fmla="*/ 990600 w 1572666"/>
                <a:gd name="connsiteY21" fmla="*/ 614362 h 619125"/>
                <a:gd name="connsiteX22" fmla="*/ 671513 w 1572666"/>
                <a:gd name="connsiteY22" fmla="*/ 619125 h 619125"/>
                <a:gd name="connsiteX23" fmla="*/ 319088 w 1572666"/>
                <a:gd name="connsiteY23" fmla="*/ 600075 h 619125"/>
                <a:gd name="connsiteX24" fmla="*/ 228600 w 1572666"/>
                <a:gd name="connsiteY24" fmla="*/ 585787 h 619125"/>
                <a:gd name="connsiteX25" fmla="*/ 152400 w 1572666"/>
                <a:gd name="connsiteY25" fmla="*/ 566737 h 619125"/>
                <a:gd name="connsiteX26" fmla="*/ 104775 w 1572666"/>
                <a:gd name="connsiteY26" fmla="*/ 557212 h 619125"/>
                <a:gd name="connsiteX27" fmla="*/ 90488 w 1572666"/>
                <a:gd name="connsiteY27" fmla="*/ 542925 h 619125"/>
                <a:gd name="connsiteX28" fmla="*/ 38100 w 1572666"/>
                <a:gd name="connsiteY28" fmla="*/ 433387 h 619125"/>
                <a:gd name="connsiteX29" fmla="*/ 19050 w 1572666"/>
                <a:gd name="connsiteY29" fmla="*/ 361950 h 619125"/>
                <a:gd name="connsiteX30" fmla="*/ 9525 w 1572666"/>
                <a:gd name="connsiteY30" fmla="*/ 300037 h 619125"/>
                <a:gd name="connsiteX31" fmla="*/ 0 w 1572666"/>
                <a:gd name="connsiteY31" fmla="*/ 257175 h 619125"/>
                <a:gd name="connsiteX32" fmla="*/ 4763 w 1572666"/>
                <a:gd name="connsiteY32" fmla="*/ 166687 h 619125"/>
                <a:gd name="connsiteX33" fmla="*/ 19050 w 1572666"/>
                <a:gd name="connsiteY33" fmla="*/ 142875 h 619125"/>
                <a:gd name="connsiteX34" fmla="*/ 42863 w 1572666"/>
                <a:gd name="connsiteY34" fmla="*/ 10001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72666" h="619125">
                  <a:moveTo>
                    <a:pt x="42863" y="100012"/>
                  </a:moveTo>
                  <a:cubicBezTo>
                    <a:pt x="50007" y="88900"/>
                    <a:pt x="52821" y="80746"/>
                    <a:pt x="61913" y="76200"/>
                  </a:cubicBezTo>
                  <a:cubicBezTo>
                    <a:pt x="84447" y="64933"/>
                    <a:pt x="164103" y="55009"/>
                    <a:pt x="185738" y="52387"/>
                  </a:cubicBezTo>
                  <a:cubicBezTo>
                    <a:pt x="215847" y="48737"/>
                    <a:pt x="246184" y="47034"/>
                    <a:pt x="276225" y="42862"/>
                  </a:cubicBezTo>
                  <a:cubicBezTo>
                    <a:pt x="434413" y="20892"/>
                    <a:pt x="281395" y="33313"/>
                    <a:pt x="433388" y="23812"/>
                  </a:cubicBezTo>
                  <a:cubicBezTo>
                    <a:pt x="457200" y="20637"/>
                    <a:pt x="480914" y="16601"/>
                    <a:pt x="504825" y="14287"/>
                  </a:cubicBezTo>
                  <a:cubicBezTo>
                    <a:pt x="530156" y="11836"/>
                    <a:pt x="555617" y="10977"/>
                    <a:pt x="581025" y="9525"/>
                  </a:cubicBezTo>
                  <a:cubicBezTo>
                    <a:pt x="749468" y="-100"/>
                    <a:pt x="598612" y="9622"/>
                    <a:pt x="742950" y="0"/>
                  </a:cubicBezTo>
                  <a:cubicBezTo>
                    <a:pt x="825500" y="1587"/>
                    <a:pt x="908140" y="597"/>
                    <a:pt x="990600" y="4762"/>
                  </a:cubicBezTo>
                  <a:cubicBezTo>
                    <a:pt x="1065387" y="8539"/>
                    <a:pt x="1214438" y="23812"/>
                    <a:pt x="1214438" y="23812"/>
                  </a:cubicBezTo>
                  <a:lnTo>
                    <a:pt x="1290638" y="38100"/>
                  </a:lnTo>
                  <a:cubicBezTo>
                    <a:pt x="1328685" y="44758"/>
                    <a:pt x="1367722" y="46812"/>
                    <a:pt x="1404938" y="57150"/>
                  </a:cubicBezTo>
                  <a:lnTo>
                    <a:pt x="1490663" y="80962"/>
                  </a:lnTo>
                  <a:cubicBezTo>
                    <a:pt x="1512946" y="93695"/>
                    <a:pt x="1538893" y="104644"/>
                    <a:pt x="1552575" y="128587"/>
                  </a:cubicBezTo>
                  <a:cubicBezTo>
                    <a:pt x="1558107" y="138268"/>
                    <a:pt x="1571009" y="215685"/>
                    <a:pt x="1571625" y="219075"/>
                  </a:cubicBezTo>
                  <a:cubicBezTo>
                    <a:pt x="1571389" y="227108"/>
                    <a:pt x="1578769" y="369094"/>
                    <a:pt x="1557338" y="419100"/>
                  </a:cubicBezTo>
                  <a:cubicBezTo>
                    <a:pt x="1544680" y="448636"/>
                    <a:pt x="1512769" y="471378"/>
                    <a:pt x="1490663" y="490537"/>
                  </a:cubicBezTo>
                  <a:cubicBezTo>
                    <a:pt x="1482981" y="497194"/>
                    <a:pt x="1476061" y="505288"/>
                    <a:pt x="1466850" y="509587"/>
                  </a:cubicBezTo>
                  <a:cubicBezTo>
                    <a:pt x="1379732" y="550242"/>
                    <a:pt x="1349027" y="560157"/>
                    <a:pt x="1262063" y="576262"/>
                  </a:cubicBezTo>
                  <a:cubicBezTo>
                    <a:pt x="1247928" y="578880"/>
                    <a:pt x="1233431" y="578992"/>
                    <a:pt x="1219200" y="581025"/>
                  </a:cubicBezTo>
                  <a:cubicBezTo>
                    <a:pt x="1188971" y="585343"/>
                    <a:pt x="1158929" y="590906"/>
                    <a:pt x="1128713" y="595312"/>
                  </a:cubicBezTo>
                  <a:cubicBezTo>
                    <a:pt x="1082726" y="602018"/>
                    <a:pt x="1037011" y="611945"/>
                    <a:pt x="990600" y="614362"/>
                  </a:cubicBezTo>
                  <a:cubicBezTo>
                    <a:pt x="884370" y="619895"/>
                    <a:pt x="777875" y="617537"/>
                    <a:pt x="671513" y="619125"/>
                  </a:cubicBezTo>
                  <a:cubicBezTo>
                    <a:pt x="561089" y="614795"/>
                    <a:pt x="432863" y="613620"/>
                    <a:pt x="319088" y="600075"/>
                  </a:cubicBezTo>
                  <a:cubicBezTo>
                    <a:pt x="288766" y="596465"/>
                    <a:pt x="258543" y="591776"/>
                    <a:pt x="228600" y="585787"/>
                  </a:cubicBezTo>
                  <a:cubicBezTo>
                    <a:pt x="202927" y="580652"/>
                    <a:pt x="177911" y="572624"/>
                    <a:pt x="152400" y="566737"/>
                  </a:cubicBezTo>
                  <a:cubicBezTo>
                    <a:pt x="136625" y="563097"/>
                    <a:pt x="120650" y="560387"/>
                    <a:pt x="104775" y="557212"/>
                  </a:cubicBezTo>
                  <a:cubicBezTo>
                    <a:pt x="100013" y="552450"/>
                    <a:pt x="94224" y="548529"/>
                    <a:pt x="90488" y="542925"/>
                  </a:cubicBezTo>
                  <a:cubicBezTo>
                    <a:pt x="62031" y="500240"/>
                    <a:pt x="52686" y="480792"/>
                    <a:pt x="38100" y="433387"/>
                  </a:cubicBezTo>
                  <a:cubicBezTo>
                    <a:pt x="30852" y="409832"/>
                    <a:pt x="24214" y="386047"/>
                    <a:pt x="19050" y="361950"/>
                  </a:cubicBezTo>
                  <a:cubicBezTo>
                    <a:pt x="14675" y="341533"/>
                    <a:pt x="13260" y="320581"/>
                    <a:pt x="9525" y="300037"/>
                  </a:cubicBezTo>
                  <a:cubicBezTo>
                    <a:pt x="6907" y="285637"/>
                    <a:pt x="3175" y="271462"/>
                    <a:pt x="0" y="257175"/>
                  </a:cubicBezTo>
                  <a:cubicBezTo>
                    <a:pt x="1588" y="227012"/>
                    <a:pt x="-203" y="196480"/>
                    <a:pt x="4763" y="166687"/>
                  </a:cubicBezTo>
                  <a:cubicBezTo>
                    <a:pt x="6285" y="157557"/>
                    <a:pt x="12505" y="149420"/>
                    <a:pt x="19050" y="142875"/>
                  </a:cubicBezTo>
                  <a:cubicBezTo>
                    <a:pt x="22600" y="139325"/>
                    <a:pt x="35719" y="111124"/>
                    <a:pt x="42863" y="1000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reeform: Shape 5">
              <a:extLst>
                <a:ext uri="{FF2B5EF4-FFF2-40B4-BE49-F238E27FC236}">
                  <a16:creationId xmlns:a16="http://schemas.microsoft.com/office/drawing/2014/main" id="{3ED322B3-A689-4B3B-EDA4-5E13F3497508}"/>
                </a:ext>
                <a:ext uri="{C183D7F6-B498-43B3-948B-1728B52AA6E4}">
                  <adec:decorative xmlns:adec="http://schemas.microsoft.com/office/drawing/2017/decorative" val="1"/>
                </a:ext>
              </a:extLst>
            </p:cNvPr>
            <p:cNvSpPr/>
            <p:nvPr/>
          </p:nvSpPr>
          <p:spPr>
            <a:xfrm>
              <a:off x="844707" y="9010650"/>
              <a:ext cx="1274606" cy="490538"/>
            </a:xfrm>
            <a:custGeom>
              <a:avLst/>
              <a:gdLst>
                <a:gd name="connsiteX0" fmla="*/ 55406 w 1274606"/>
                <a:gd name="connsiteY0" fmla="*/ 100013 h 490538"/>
                <a:gd name="connsiteX1" fmla="*/ 45881 w 1274606"/>
                <a:gd name="connsiteY1" fmla="*/ 76200 h 490538"/>
                <a:gd name="connsiteX2" fmla="*/ 60168 w 1274606"/>
                <a:gd name="connsiteY2" fmla="*/ 66675 h 490538"/>
                <a:gd name="connsiteX3" fmla="*/ 117318 w 1274606"/>
                <a:gd name="connsiteY3" fmla="*/ 42863 h 490538"/>
                <a:gd name="connsiteX4" fmla="*/ 155418 w 1274606"/>
                <a:gd name="connsiteY4" fmla="*/ 33338 h 490538"/>
                <a:gd name="connsiteX5" fmla="*/ 188756 w 1274606"/>
                <a:gd name="connsiteY5" fmla="*/ 23813 h 490538"/>
                <a:gd name="connsiteX6" fmla="*/ 264956 w 1274606"/>
                <a:gd name="connsiteY6" fmla="*/ 9525 h 490538"/>
                <a:gd name="connsiteX7" fmla="*/ 341156 w 1274606"/>
                <a:gd name="connsiteY7" fmla="*/ 0 h 490538"/>
                <a:gd name="connsiteX8" fmla="*/ 574518 w 1274606"/>
                <a:gd name="connsiteY8" fmla="*/ 4763 h 490538"/>
                <a:gd name="connsiteX9" fmla="*/ 1012668 w 1274606"/>
                <a:gd name="connsiteY9" fmla="*/ 9525 h 490538"/>
                <a:gd name="connsiteX10" fmla="*/ 1036481 w 1274606"/>
                <a:gd name="connsiteY10" fmla="*/ 14288 h 490538"/>
                <a:gd name="connsiteX11" fmla="*/ 1050768 w 1274606"/>
                <a:gd name="connsiteY11" fmla="*/ 19050 h 490538"/>
                <a:gd name="connsiteX12" fmla="*/ 1079343 w 1274606"/>
                <a:gd name="connsiteY12" fmla="*/ 38100 h 490538"/>
                <a:gd name="connsiteX13" fmla="*/ 1093631 w 1274606"/>
                <a:gd name="connsiteY13" fmla="*/ 47625 h 490538"/>
                <a:gd name="connsiteX14" fmla="*/ 1126968 w 1274606"/>
                <a:gd name="connsiteY14" fmla="*/ 57150 h 490538"/>
                <a:gd name="connsiteX15" fmla="*/ 1179356 w 1274606"/>
                <a:gd name="connsiteY15" fmla="*/ 71438 h 490538"/>
                <a:gd name="connsiteX16" fmla="*/ 1207931 w 1274606"/>
                <a:gd name="connsiteY16" fmla="*/ 80963 h 490538"/>
                <a:gd name="connsiteX17" fmla="*/ 1222218 w 1274606"/>
                <a:gd name="connsiteY17" fmla="*/ 85725 h 490538"/>
                <a:gd name="connsiteX18" fmla="*/ 1236506 w 1274606"/>
                <a:gd name="connsiteY18" fmla="*/ 90488 h 490538"/>
                <a:gd name="connsiteX19" fmla="*/ 1255556 w 1274606"/>
                <a:gd name="connsiteY19" fmla="*/ 138113 h 490538"/>
                <a:gd name="connsiteX20" fmla="*/ 1260318 w 1274606"/>
                <a:gd name="connsiteY20" fmla="*/ 180975 h 490538"/>
                <a:gd name="connsiteX21" fmla="*/ 1274606 w 1274606"/>
                <a:gd name="connsiteY21" fmla="*/ 238125 h 490538"/>
                <a:gd name="connsiteX22" fmla="*/ 1269843 w 1274606"/>
                <a:gd name="connsiteY22" fmla="*/ 328613 h 490538"/>
                <a:gd name="connsiteX23" fmla="*/ 1250793 w 1274606"/>
                <a:gd name="connsiteY23" fmla="*/ 357188 h 490538"/>
                <a:gd name="connsiteX24" fmla="*/ 1236506 w 1274606"/>
                <a:gd name="connsiteY24" fmla="*/ 376238 h 490538"/>
                <a:gd name="connsiteX25" fmla="*/ 1217456 w 1274606"/>
                <a:gd name="connsiteY25" fmla="*/ 385763 h 490538"/>
                <a:gd name="connsiteX26" fmla="*/ 1126968 w 1274606"/>
                <a:gd name="connsiteY26" fmla="*/ 419100 h 490538"/>
                <a:gd name="connsiteX27" fmla="*/ 1074581 w 1274606"/>
                <a:gd name="connsiteY27" fmla="*/ 452438 h 490538"/>
                <a:gd name="connsiteX28" fmla="*/ 1060293 w 1274606"/>
                <a:gd name="connsiteY28" fmla="*/ 461963 h 490538"/>
                <a:gd name="connsiteX29" fmla="*/ 1022193 w 1274606"/>
                <a:gd name="connsiteY29" fmla="*/ 466725 h 490538"/>
                <a:gd name="connsiteX30" fmla="*/ 993618 w 1274606"/>
                <a:gd name="connsiteY30" fmla="*/ 476250 h 490538"/>
                <a:gd name="connsiteX31" fmla="*/ 869793 w 1274606"/>
                <a:gd name="connsiteY31" fmla="*/ 490538 h 490538"/>
                <a:gd name="connsiteX32" fmla="*/ 493556 w 1274606"/>
                <a:gd name="connsiteY32" fmla="*/ 485775 h 490538"/>
                <a:gd name="connsiteX33" fmla="*/ 412593 w 1274606"/>
                <a:gd name="connsiteY33" fmla="*/ 476250 h 490538"/>
                <a:gd name="connsiteX34" fmla="*/ 355443 w 1274606"/>
                <a:gd name="connsiteY34" fmla="*/ 466725 h 490538"/>
                <a:gd name="connsiteX35" fmla="*/ 307818 w 1274606"/>
                <a:gd name="connsiteY35" fmla="*/ 461963 h 490538"/>
                <a:gd name="connsiteX36" fmla="*/ 274481 w 1274606"/>
                <a:gd name="connsiteY36" fmla="*/ 457200 h 490538"/>
                <a:gd name="connsiteX37" fmla="*/ 231618 w 1274606"/>
                <a:gd name="connsiteY37" fmla="*/ 452438 h 490538"/>
                <a:gd name="connsiteX38" fmla="*/ 183993 w 1274606"/>
                <a:gd name="connsiteY38" fmla="*/ 442913 h 490538"/>
                <a:gd name="connsiteX39" fmla="*/ 150656 w 1274606"/>
                <a:gd name="connsiteY39" fmla="*/ 414338 h 490538"/>
                <a:gd name="connsiteX40" fmla="*/ 122081 w 1274606"/>
                <a:gd name="connsiteY40" fmla="*/ 390525 h 490538"/>
                <a:gd name="connsiteX41" fmla="*/ 103031 w 1274606"/>
                <a:gd name="connsiteY41" fmla="*/ 361950 h 490538"/>
                <a:gd name="connsiteX42" fmla="*/ 45881 w 1274606"/>
                <a:gd name="connsiteY42" fmla="*/ 290513 h 490538"/>
                <a:gd name="connsiteX43" fmla="*/ 17306 w 1274606"/>
                <a:gd name="connsiteY43" fmla="*/ 233363 h 490538"/>
                <a:gd name="connsiteX44" fmla="*/ 12543 w 1274606"/>
                <a:gd name="connsiteY44" fmla="*/ 204788 h 490538"/>
                <a:gd name="connsiteX45" fmla="*/ 7781 w 1274606"/>
                <a:gd name="connsiteY45" fmla="*/ 142875 h 490538"/>
                <a:gd name="connsiteX46" fmla="*/ 36356 w 1274606"/>
                <a:gd name="connsiteY46" fmla="*/ 119063 h 490538"/>
                <a:gd name="connsiteX47" fmla="*/ 55406 w 1274606"/>
                <a:gd name="connsiteY47" fmla="*/ 100013 h 4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74606" h="490538">
                  <a:moveTo>
                    <a:pt x="55406" y="100013"/>
                  </a:moveTo>
                  <a:cubicBezTo>
                    <a:pt x="56994" y="92869"/>
                    <a:pt x="44672" y="84663"/>
                    <a:pt x="45881" y="76200"/>
                  </a:cubicBezTo>
                  <a:cubicBezTo>
                    <a:pt x="46690" y="70534"/>
                    <a:pt x="55771" y="70339"/>
                    <a:pt x="60168" y="66675"/>
                  </a:cubicBezTo>
                  <a:cubicBezTo>
                    <a:pt x="92167" y="40010"/>
                    <a:pt x="51884" y="58259"/>
                    <a:pt x="117318" y="42863"/>
                  </a:cubicBezTo>
                  <a:cubicBezTo>
                    <a:pt x="130061" y="39865"/>
                    <a:pt x="142769" y="36711"/>
                    <a:pt x="155418" y="33338"/>
                  </a:cubicBezTo>
                  <a:cubicBezTo>
                    <a:pt x="166585" y="30360"/>
                    <a:pt x="177506" y="26460"/>
                    <a:pt x="188756" y="23813"/>
                  </a:cubicBezTo>
                  <a:cubicBezTo>
                    <a:pt x="202595" y="20557"/>
                    <a:pt x="246212" y="12081"/>
                    <a:pt x="264956" y="9525"/>
                  </a:cubicBezTo>
                  <a:cubicBezTo>
                    <a:pt x="290319" y="6066"/>
                    <a:pt x="315756" y="3175"/>
                    <a:pt x="341156" y="0"/>
                  </a:cubicBezTo>
                  <a:lnTo>
                    <a:pt x="574518" y="4763"/>
                  </a:lnTo>
                  <a:lnTo>
                    <a:pt x="1012668" y="9525"/>
                  </a:lnTo>
                  <a:cubicBezTo>
                    <a:pt x="1020761" y="9692"/>
                    <a:pt x="1028628" y="12325"/>
                    <a:pt x="1036481" y="14288"/>
                  </a:cubicBezTo>
                  <a:cubicBezTo>
                    <a:pt x="1041351" y="15506"/>
                    <a:pt x="1046006" y="17463"/>
                    <a:pt x="1050768" y="19050"/>
                  </a:cubicBezTo>
                  <a:lnTo>
                    <a:pt x="1079343" y="38100"/>
                  </a:lnTo>
                  <a:cubicBezTo>
                    <a:pt x="1084106" y="41275"/>
                    <a:pt x="1088201" y="45815"/>
                    <a:pt x="1093631" y="47625"/>
                  </a:cubicBezTo>
                  <a:cubicBezTo>
                    <a:pt x="1114127" y="54458"/>
                    <a:pt x="1103048" y="51171"/>
                    <a:pt x="1126968" y="57150"/>
                  </a:cubicBezTo>
                  <a:cubicBezTo>
                    <a:pt x="1164394" y="75863"/>
                    <a:pt x="1125810" y="59081"/>
                    <a:pt x="1179356" y="71438"/>
                  </a:cubicBezTo>
                  <a:cubicBezTo>
                    <a:pt x="1189139" y="73696"/>
                    <a:pt x="1198406" y="77788"/>
                    <a:pt x="1207931" y="80963"/>
                  </a:cubicBezTo>
                  <a:lnTo>
                    <a:pt x="1222218" y="85725"/>
                  </a:lnTo>
                  <a:lnTo>
                    <a:pt x="1236506" y="90488"/>
                  </a:lnTo>
                  <a:cubicBezTo>
                    <a:pt x="1244973" y="107421"/>
                    <a:pt x="1251633" y="118497"/>
                    <a:pt x="1255556" y="138113"/>
                  </a:cubicBezTo>
                  <a:cubicBezTo>
                    <a:pt x="1258375" y="152209"/>
                    <a:pt x="1258285" y="166744"/>
                    <a:pt x="1260318" y="180975"/>
                  </a:cubicBezTo>
                  <a:cubicBezTo>
                    <a:pt x="1263330" y="202059"/>
                    <a:pt x="1268593" y="217081"/>
                    <a:pt x="1274606" y="238125"/>
                  </a:cubicBezTo>
                  <a:cubicBezTo>
                    <a:pt x="1273018" y="268288"/>
                    <a:pt x="1275767" y="298995"/>
                    <a:pt x="1269843" y="328613"/>
                  </a:cubicBezTo>
                  <a:cubicBezTo>
                    <a:pt x="1267598" y="339838"/>
                    <a:pt x="1257358" y="347810"/>
                    <a:pt x="1250793" y="357188"/>
                  </a:cubicBezTo>
                  <a:cubicBezTo>
                    <a:pt x="1246241" y="363691"/>
                    <a:pt x="1242532" y="371072"/>
                    <a:pt x="1236506" y="376238"/>
                  </a:cubicBezTo>
                  <a:cubicBezTo>
                    <a:pt x="1231116" y="380858"/>
                    <a:pt x="1223981" y="382966"/>
                    <a:pt x="1217456" y="385763"/>
                  </a:cubicBezTo>
                  <a:cubicBezTo>
                    <a:pt x="1174327" y="404247"/>
                    <a:pt x="1169774" y="404832"/>
                    <a:pt x="1126968" y="419100"/>
                  </a:cubicBezTo>
                  <a:cubicBezTo>
                    <a:pt x="1057796" y="468511"/>
                    <a:pt x="1121472" y="425644"/>
                    <a:pt x="1074581" y="452438"/>
                  </a:cubicBezTo>
                  <a:cubicBezTo>
                    <a:pt x="1069611" y="455278"/>
                    <a:pt x="1065815" y="460457"/>
                    <a:pt x="1060293" y="461963"/>
                  </a:cubicBezTo>
                  <a:cubicBezTo>
                    <a:pt x="1047945" y="465330"/>
                    <a:pt x="1034893" y="465138"/>
                    <a:pt x="1022193" y="466725"/>
                  </a:cubicBezTo>
                  <a:cubicBezTo>
                    <a:pt x="1012668" y="469900"/>
                    <a:pt x="1003419" y="474072"/>
                    <a:pt x="993618" y="476250"/>
                  </a:cubicBezTo>
                  <a:cubicBezTo>
                    <a:pt x="943644" y="487355"/>
                    <a:pt x="922096" y="486802"/>
                    <a:pt x="869793" y="490538"/>
                  </a:cubicBezTo>
                  <a:lnTo>
                    <a:pt x="493556" y="485775"/>
                  </a:lnTo>
                  <a:cubicBezTo>
                    <a:pt x="466395" y="484926"/>
                    <a:pt x="439518" y="479921"/>
                    <a:pt x="412593" y="476250"/>
                  </a:cubicBezTo>
                  <a:cubicBezTo>
                    <a:pt x="299576" y="460839"/>
                    <a:pt x="505238" y="484348"/>
                    <a:pt x="355443" y="466725"/>
                  </a:cubicBezTo>
                  <a:cubicBezTo>
                    <a:pt x="339598" y="464861"/>
                    <a:pt x="323663" y="463827"/>
                    <a:pt x="307818" y="461963"/>
                  </a:cubicBezTo>
                  <a:cubicBezTo>
                    <a:pt x="296670" y="460651"/>
                    <a:pt x="285619" y="458592"/>
                    <a:pt x="274481" y="457200"/>
                  </a:cubicBezTo>
                  <a:cubicBezTo>
                    <a:pt x="260216" y="455417"/>
                    <a:pt x="245818" y="454680"/>
                    <a:pt x="231618" y="452438"/>
                  </a:cubicBezTo>
                  <a:cubicBezTo>
                    <a:pt x="215627" y="449913"/>
                    <a:pt x="199868" y="446088"/>
                    <a:pt x="183993" y="442913"/>
                  </a:cubicBezTo>
                  <a:cubicBezTo>
                    <a:pt x="140792" y="410511"/>
                    <a:pt x="186476" y="446178"/>
                    <a:pt x="150656" y="414338"/>
                  </a:cubicBezTo>
                  <a:cubicBezTo>
                    <a:pt x="141389" y="406101"/>
                    <a:pt x="130421" y="399699"/>
                    <a:pt x="122081" y="390525"/>
                  </a:cubicBezTo>
                  <a:cubicBezTo>
                    <a:pt x="114381" y="382054"/>
                    <a:pt x="109969" y="371056"/>
                    <a:pt x="103031" y="361950"/>
                  </a:cubicBezTo>
                  <a:cubicBezTo>
                    <a:pt x="84550" y="337694"/>
                    <a:pt x="57894" y="318542"/>
                    <a:pt x="45881" y="290513"/>
                  </a:cubicBezTo>
                  <a:cubicBezTo>
                    <a:pt x="27947" y="248667"/>
                    <a:pt x="37813" y="267542"/>
                    <a:pt x="17306" y="233363"/>
                  </a:cubicBezTo>
                  <a:cubicBezTo>
                    <a:pt x="15718" y="223838"/>
                    <a:pt x="15084" y="214104"/>
                    <a:pt x="12543" y="204788"/>
                  </a:cubicBezTo>
                  <a:cubicBezTo>
                    <a:pt x="5605" y="179351"/>
                    <a:pt x="-9032" y="174099"/>
                    <a:pt x="7781" y="142875"/>
                  </a:cubicBezTo>
                  <a:cubicBezTo>
                    <a:pt x="13659" y="131958"/>
                    <a:pt x="26942" y="127132"/>
                    <a:pt x="36356" y="119063"/>
                  </a:cubicBezTo>
                  <a:cubicBezTo>
                    <a:pt x="38061" y="117602"/>
                    <a:pt x="53818" y="107157"/>
                    <a:pt x="55406" y="1000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463D5457-17B8-DC85-3DD9-63C6604D5198}"/>
                </a:ext>
                <a:ext uri="{C183D7F6-B498-43B3-948B-1728B52AA6E4}">
                  <adec:decorative xmlns:adec="http://schemas.microsoft.com/office/drawing/2017/decorative" val="1"/>
                </a:ext>
              </a:extLst>
            </p:cNvPr>
            <p:cNvSpPr/>
            <p:nvPr/>
          </p:nvSpPr>
          <p:spPr>
            <a:xfrm>
              <a:off x="409575" y="6767513"/>
              <a:ext cx="1685925" cy="766762"/>
            </a:xfrm>
            <a:custGeom>
              <a:avLst/>
              <a:gdLst>
                <a:gd name="connsiteX0" fmla="*/ 80963 w 1685925"/>
                <a:gd name="connsiteY0" fmla="*/ 114300 h 766762"/>
                <a:gd name="connsiteX1" fmla="*/ 95250 w 1685925"/>
                <a:gd name="connsiteY1" fmla="*/ 85725 h 766762"/>
                <a:gd name="connsiteX2" fmla="*/ 161925 w 1685925"/>
                <a:gd name="connsiteY2" fmla="*/ 38100 h 766762"/>
                <a:gd name="connsiteX3" fmla="*/ 238125 w 1685925"/>
                <a:gd name="connsiteY3" fmla="*/ 23812 h 766762"/>
                <a:gd name="connsiteX4" fmla="*/ 300038 w 1685925"/>
                <a:gd name="connsiteY4" fmla="*/ 14287 h 766762"/>
                <a:gd name="connsiteX5" fmla="*/ 319088 w 1685925"/>
                <a:gd name="connsiteY5" fmla="*/ 9525 h 766762"/>
                <a:gd name="connsiteX6" fmla="*/ 400050 w 1685925"/>
                <a:gd name="connsiteY6" fmla="*/ 0 h 766762"/>
                <a:gd name="connsiteX7" fmla="*/ 971550 w 1685925"/>
                <a:gd name="connsiteY7" fmla="*/ 4762 h 766762"/>
                <a:gd name="connsiteX8" fmla="*/ 1047750 w 1685925"/>
                <a:gd name="connsiteY8" fmla="*/ 14287 h 766762"/>
                <a:gd name="connsiteX9" fmla="*/ 1185863 w 1685925"/>
                <a:gd name="connsiteY9" fmla="*/ 23812 h 766762"/>
                <a:gd name="connsiteX10" fmla="*/ 1419225 w 1685925"/>
                <a:gd name="connsiteY10" fmla="*/ 28575 h 766762"/>
                <a:gd name="connsiteX11" fmla="*/ 1452563 w 1685925"/>
                <a:gd name="connsiteY11" fmla="*/ 33337 h 766762"/>
                <a:gd name="connsiteX12" fmla="*/ 1490663 w 1685925"/>
                <a:gd name="connsiteY12" fmla="*/ 38100 h 766762"/>
                <a:gd name="connsiteX13" fmla="*/ 1504950 w 1685925"/>
                <a:gd name="connsiteY13" fmla="*/ 42862 h 766762"/>
                <a:gd name="connsiteX14" fmla="*/ 1533525 w 1685925"/>
                <a:gd name="connsiteY14" fmla="*/ 47625 h 766762"/>
                <a:gd name="connsiteX15" fmla="*/ 1566863 w 1685925"/>
                <a:gd name="connsiteY15" fmla="*/ 66675 h 766762"/>
                <a:gd name="connsiteX16" fmla="*/ 1604963 w 1685925"/>
                <a:gd name="connsiteY16" fmla="*/ 133350 h 766762"/>
                <a:gd name="connsiteX17" fmla="*/ 1624013 w 1685925"/>
                <a:gd name="connsiteY17" fmla="*/ 166687 h 766762"/>
                <a:gd name="connsiteX18" fmla="*/ 1638300 w 1685925"/>
                <a:gd name="connsiteY18" fmla="*/ 190500 h 766762"/>
                <a:gd name="connsiteX19" fmla="*/ 1657350 w 1685925"/>
                <a:gd name="connsiteY19" fmla="*/ 214312 h 766762"/>
                <a:gd name="connsiteX20" fmla="*/ 1676400 w 1685925"/>
                <a:gd name="connsiteY20" fmla="*/ 266700 h 766762"/>
                <a:gd name="connsiteX21" fmla="*/ 1681163 w 1685925"/>
                <a:gd name="connsiteY21" fmla="*/ 280987 h 766762"/>
                <a:gd name="connsiteX22" fmla="*/ 1685925 w 1685925"/>
                <a:gd name="connsiteY22" fmla="*/ 300037 h 766762"/>
                <a:gd name="connsiteX23" fmla="*/ 1676400 w 1685925"/>
                <a:gd name="connsiteY23" fmla="*/ 347662 h 766762"/>
                <a:gd name="connsiteX24" fmla="*/ 1657350 w 1685925"/>
                <a:gd name="connsiteY24" fmla="*/ 366712 h 766762"/>
                <a:gd name="connsiteX25" fmla="*/ 1528763 w 1685925"/>
                <a:gd name="connsiteY25" fmla="*/ 381000 h 766762"/>
                <a:gd name="connsiteX26" fmla="*/ 1514475 w 1685925"/>
                <a:gd name="connsiteY26" fmla="*/ 390525 h 766762"/>
                <a:gd name="connsiteX27" fmla="*/ 1504950 w 1685925"/>
                <a:gd name="connsiteY27" fmla="*/ 404812 h 766762"/>
                <a:gd name="connsiteX28" fmla="*/ 1490663 w 1685925"/>
                <a:gd name="connsiteY28" fmla="*/ 423862 h 766762"/>
                <a:gd name="connsiteX29" fmla="*/ 1476375 w 1685925"/>
                <a:gd name="connsiteY29" fmla="*/ 433387 h 766762"/>
                <a:gd name="connsiteX30" fmla="*/ 1471613 w 1685925"/>
                <a:gd name="connsiteY30" fmla="*/ 457200 h 766762"/>
                <a:gd name="connsiteX31" fmla="*/ 1419225 w 1685925"/>
                <a:gd name="connsiteY31" fmla="*/ 471487 h 766762"/>
                <a:gd name="connsiteX32" fmla="*/ 1400175 w 1685925"/>
                <a:gd name="connsiteY32" fmla="*/ 481012 h 766762"/>
                <a:gd name="connsiteX33" fmla="*/ 1385888 w 1685925"/>
                <a:gd name="connsiteY33" fmla="*/ 523875 h 766762"/>
                <a:gd name="connsiteX34" fmla="*/ 1376363 w 1685925"/>
                <a:gd name="connsiteY34" fmla="*/ 542925 h 766762"/>
                <a:gd name="connsiteX35" fmla="*/ 1371600 w 1685925"/>
                <a:gd name="connsiteY35" fmla="*/ 571500 h 766762"/>
                <a:gd name="connsiteX36" fmla="*/ 1362075 w 1685925"/>
                <a:gd name="connsiteY36" fmla="*/ 657225 h 766762"/>
                <a:gd name="connsiteX37" fmla="*/ 1347788 w 1685925"/>
                <a:gd name="connsiteY37" fmla="*/ 690562 h 766762"/>
                <a:gd name="connsiteX38" fmla="*/ 1338263 w 1685925"/>
                <a:gd name="connsiteY38" fmla="*/ 719137 h 766762"/>
                <a:gd name="connsiteX39" fmla="*/ 1271588 w 1685925"/>
                <a:gd name="connsiteY39" fmla="*/ 747712 h 766762"/>
                <a:gd name="connsiteX40" fmla="*/ 1238250 w 1685925"/>
                <a:gd name="connsiteY40" fmla="*/ 752475 h 766762"/>
                <a:gd name="connsiteX41" fmla="*/ 1123950 w 1685925"/>
                <a:gd name="connsiteY41" fmla="*/ 762000 h 766762"/>
                <a:gd name="connsiteX42" fmla="*/ 1057275 w 1685925"/>
                <a:gd name="connsiteY42" fmla="*/ 766762 h 766762"/>
                <a:gd name="connsiteX43" fmla="*/ 628650 w 1685925"/>
                <a:gd name="connsiteY43" fmla="*/ 762000 h 766762"/>
                <a:gd name="connsiteX44" fmla="*/ 557213 w 1685925"/>
                <a:gd name="connsiteY44" fmla="*/ 757237 h 766762"/>
                <a:gd name="connsiteX45" fmla="*/ 457200 w 1685925"/>
                <a:gd name="connsiteY45" fmla="*/ 752475 h 766762"/>
                <a:gd name="connsiteX46" fmla="*/ 381000 w 1685925"/>
                <a:gd name="connsiteY46" fmla="*/ 738187 h 766762"/>
                <a:gd name="connsiteX47" fmla="*/ 319088 w 1685925"/>
                <a:gd name="connsiteY47" fmla="*/ 719137 h 766762"/>
                <a:gd name="connsiteX48" fmla="*/ 261938 w 1685925"/>
                <a:gd name="connsiteY48" fmla="*/ 704850 h 766762"/>
                <a:gd name="connsiteX49" fmla="*/ 242888 w 1685925"/>
                <a:gd name="connsiteY49" fmla="*/ 685800 h 766762"/>
                <a:gd name="connsiteX50" fmla="*/ 204788 w 1685925"/>
                <a:gd name="connsiteY50" fmla="*/ 657225 h 766762"/>
                <a:gd name="connsiteX51" fmla="*/ 90488 w 1685925"/>
                <a:gd name="connsiteY51" fmla="*/ 523875 h 766762"/>
                <a:gd name="connsiteX52" fmla="*/ 42863 w 1685925"/>
                <a:gd name="connsiteY52" fmla="*/ 461962 h 766762"/>
                <a:gd name="connsiteX53" fmla="*/ 28575 w 1685925"/>
                <a:gd name="connsiteY53" fmla="*/ 423862 h 766762"/>
                <a:gd name="connsiteX54" fmla="*/ 9525 w 1685925"/>
                <a:gd name="connsiteY54" fmla="*/ 371475 h 766762"/>
                <a:gd name="connsiteX55" fmla="*/ 0 w 1685925"/>
                <a:gd name="connsiteY55" fmla="*/ 323850 h 766762"/>
                <a:gd name="connsiteX56" fmla="*/ 19050 w 1685925"/>
                <a:gd name="connsiteY56" fmla="*/ 238125 h 766762"/>
                <a:gd name="connsiteX57" fmla="*/ 47625 w 1685925"/>
                <a:gd name="connsiteY57" fmla="*/ 200025 h 766762"/>
                <a:gd name="connsiteX58" fmla="*/ 61913 w 1685925"/>
                <a:gd name="connsiteY58" fmla="*/ 176212 h 766762"/>
                <a:gd name="connsiteX59" fmla="*/ 80963 w 1685925"/>
                <a:gd name="connsiteY59" fmla="*/ 1143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85925" h="766762">
                  <a:moveTo>
                    <a:pt x="80963" y="114300"/>
                  </a:moveTo>
                  <a:cubicBezTo>
                    <a:pt x="86519" y="99219"/>
                    <a:pt x="88597" y="94041"/>
                    <a:pt x="95250" y="85725"/>
                  </a:cubicBezTo>
                  <a:cubicBezTo>
                    <a:pt x="103183" y="75809"/>
                    <a:pt x="160081" y="38764"/>
                    <a:pt x="161925" y="38100"/>
                  </a:cubicBezTo>
                  <a:cubicBezTo>
                    <a:pt x="186240" y="29346"/>
                    <a:pt x="212658" y="28203"/>
                    <a:pt x="238125" y="23812"/>
                  </a:cubicBezTo>
                  <a:cubicBezTo>
                    <a:pt x="258702" y="20264"/>
                    <a:pt x="279475" y="17916"/>
                    <a:pt x="300038" y="14287"/>
                  </a:cubicBezTo>
                  <a:cubicBezTo>
                    <a:pt x="306484" y="13150"/>
                    <a:pt x="312632" y="10601"/>
                    <a:pt x="319088" y="9525"/>
                  </a:cubicBezTo>
                  <a:cubicBezTo>
                    <a:pt x="332199" y="7340"/>
                    <a:pt x="388556" y="1277"/>
                    <a:pt x="400050" y="0"/>
                  </a:cubicBezTo>
                  <a:lnTo>
                    <a:pt x="971550" y="4762"/>
                  </a:lnTo>
                  <a:cubicBezTo>
                    <a:pt x="997141" y="5326"/>
                    <a:pt x="1022253" y="12021"/>
                    <a:pt x="1047750" y="14287"/>
                  </a:cubicBezTo>
                  <a:cubicBezTo>
                    <a:pt x="1093716" y="18373"/>
                    <a:pt x="1139750" y="22038"/>
                    <a:pt x="1185863" y="23812"/>
                  </a:cubicBezTo>
                  <a:cubicBezTo>
                    <a:pt x="1263609" y="26802"/>
                    <a:pt x="1341438" y="26987"/>
                    <a:pt x="1419225" y="28575"/>
                  </a:cubicBezTo>
                  <a:lnTo>
                    <a:pt x="1452563" y="33337"/>
                  </a:lnTo>
                  <a:cubicBezTo>
                    <a:pt x="1465250" y="35029"/>
                    <a:pt x="1478071" y="35810"/>
                    <a:pt x="1490663" y="38100"/>
                  </a:cubicBezTo>
                  <a:cubicBezTo>
                    <a:pt x="1495602" y="38998"/>
                    <a:pt x="1500050" y="41773"/>
                    <a:pt x="1504950" y="42862"/>
                  </a:cubicBezTo>
                  <a:cubicBezTo>
                    <a:pt x="1514376" y="44957"/>
                    <a:pt x="1524000" y="46037"/>
                    <a:pt x="1533525" y="47625"/>
                  </a:cubicBezTo>
                  <a:cubicBezTo>
                    <a:pt x="1544638" y="53975"/>
                    <a:pt x="1558669" y="56843"/>
                    <a:pt x="1566863" y="66675"/>
                  </a:cubicBezTo>
                  <a:cubicBezTo>
                    <a:pt x="1583250" y="86340"/>
                    <a:pt x="1592263" y="111125"/>
                    <a:pt x="1604963" y="133350"/>
                  </a:cubicBezTo>
                  <a:cubicBezTo>
                    <a:pt x="1611313" y="144462"/>
                    <a:pt x="1617564" y="155632"/>
                    <a:pt x="1624013" y="166687"/>
                  </a:cubicBezTo>
                  <a:cubicBezTo>
                    <a:pt x="1628677" y="174683"/>
                    <a:pt x="1632517" y="183272"/>
                    <a:pt x="1638300" y="190500"/>
                  </a:cubicBezTo>
                  <a:lnTo>
                    <a:pt x="1657350" y="214312"/>
                  </a:lnTo>
                  <a:cubicBezTo>
                    <a:pt x="1670607" y="247454"/>
                    <a:pt x="1664168" y="230006"/>
                    <a:pt x="1676400" y="266700"/>
                  </a:cubicBezTo>
                  <a:cubicBezTo>
                    <a:pt x="1677988" y="271462"/>
                    <a:pt x="1679946" y="276117"/>
                    <a:pt x="1681163" y="280987"/>
                  </a:cubicBezTo>
                  <a:lnTo>
                    <a:pt x="1685925" y="300037"/>
                  </a:lnTo>
                  <a:cubicBezTo>
                    <a:pt x="1685762" y="301175"/>
                    <a:pt x="1682339" y="339348"/>
                    <a:pt x="1676400" y="347662"/>
                  </a:cubicBezTo>
                  <a:cubicBezTo>
                    <a:pt x="1671180" y="354969"/>
                    <a:pt x="1665234" y="362412"/>
                    <a:pt x="1657350" y="366712"/>
                  </a:cubicBezTo>
                  <a:cubicBezTo>
                    <a:pt x="1626948" y="383295"/>
                    <a:pt x="1543404" y="380268"/>
                    <a:pt x="1528763" y="381000"/>
                  </a:cubicBezTo>
                  <a:cubicBezTo>
                    <a:pt x="1524000" y="384175"/>
                    <a:pt x="1518523" y="386478"/>
                    <a:pt x="1514475" y="390525"/>
                  </a:cubicBezTo>
                  <a:cubicBezTo>
                    <a:pt x="1510428" y="394572"/>
                    <a:pt x="1508277" y="400154"/>
                    <a:pt x="1504950" y="404812"/>
                  </a:cubicBezTo>
                  <a:cubicBezTo>
                    <a:pt x="1500336" y="411271"/>
                    <a:pt x="1496276" y="418249"/>
                    <a:pt x="1490663" y="423862"/>
                  </a:cubicBezTo>
                  <a:cubicBezTo>
                    <a:pt x="1486616" y="427909"/>
                    <a:pt x="1481138" y="430212"/>
                    <a:pt x="1476375" y="433387"/>
                  </a:cubicBezTo>
                  <a:cubicBezTo>
                    <a:pt x="1474788" y="441325"/>
                    <a:pt x="1476318" y="450613"/>
                    <a:pt x="1471613" y="457200"/>
                  </a:cubicBezTo>
                  <a:cubicBezTo>
                    <a:pt x="1463349" y="468770"/>
                    <a:pt x="1426662" y="470425"/>
                    <a:pt x="1419225" y="471487"/>
                  </a:cubicBezTo>
                  <a:cubicBezTo>
                    <a:pt x="1412875" y="474662"/>
                    <a:pt x="1404795" y="475622"/>
                    <a:pt x="1400175" y="481012"/>
                  </a:cubicBezTo>
                  <a:cubicBezTo>
                    <a:pt x="1390909" y="491822"/>
                    <a:pt x="1390664" y="511139"/>
                    <a:pt x="1385888" y="523875"/>
                  </a:cubicBezTo>
                  <a:cubicBezTo>
                    <a:pt x="1383395" y="530523"/>
                    <a:pt x="1379538" y="536575"/>
                    <a:pt x="1376363" y="542925"/>
                  </a:cubicBezTo>
                  <a:cubicBezTo>
                    <a:pt x="1374775" y="552450"/>
                    <a:pt x="1372728" y="561910"/>
                    <a:pt x="1371600" y="571500"/>
                  </a:cubicBezTo>
                  <a:cubicBezTo>
                    <a:pt x="1368156" y="600778"/>
                    <a:pt x="1367824" y="628481"/>
                    <a:pt x="1362075" y="657225"/>
                  </a:cubicBezTo>
                  <a:cubicBezTo>
                    <a:pt x="1359009" y="672557"/>
                    <a:pt x="1353985" y="675069"/>
                    <a:pt x="1347788" y="690562"/>
                  </a:cubicBezTo>
                  <a:cubicBezTo>
                    <a:pt x="1344059" y="699884"/>
                    <a:pt x="1344535" y="711297"/>
                    <a:pt x="1338263" y="719137"/>
                  </a:cubicBezTo>
                  <a:cubicBezTo>
                    <a:pt x="1322771" y="738502"/>
                    <a:pt x="1293377" y="743354"/>
                    <a:pt x="1271588" y="747712"/>
                  </a:cubicBezTo>
                  <a:cubicBezTo>
                    <a:pt x="1260580" y="749914"/>
                    <a:pt x="1249377" y="750991"/>
                    <a:pt x="1238250" y="752475"/>
                  </a:cubicBezTo>
                  <a:cubicBezTo>
                    <a:pt x="1180035" y="760237"/>
                    <a:pt x="1202706" y="756750"/>
                    <a:pt x="1123950" y="762000"/>
                  </a:cubicBezTo>
                  <a:lnTo>
                    <a:pt x="1057275" y="766762"/>
                  </a:lnTo>
                  <a:lnTo>
                    <a:pt x="628650" y="762000"/>
                  </a:lnTo>
                  <a:cubicBezTo>
                    <a:pt x="604789" y="761546"/>
                    <a:pt x="581041" y="758561"/>
                    <a:pt x="557213" y="757237"/>
                  </a:cubicBezTo>
                  <a:lnTo>
                    <a:pt x="457200" y="752475"/>
                  </a:lnTo>
                  <a:cubicBezTo>
                    <a:pt x="425429" y="747936"/>
                    <a:pt x="413887" y="747156"/>
                    <a:pt x="381000" y="738187"/>
                  </a:cubicBezTo>
                  <a:cubicBezTo>
                    <a:pt x="360169" y="732506"/>
                    <a:pt x="339881" y="724959"/>
                    <a:pt x="319088" y="719137"/>
                  </a:cubicBezTo>
                  <a:cubicBezTo>
                    <a:pt x="300179" y="713843"/>
                    <a:pt x="280988" y="709612"/>
                    <a:pt x="261938" y="704850"/>
                  </a:cubicBezTo>
                  <a:cubicBezTo>
                    <a:pt x="255588" y="698500"/>
                    <a:pt x="249787" y="691549"/>
                    <a:pt x="242888" y="685800"/>
                  </a:cubicBezTo>
                  <a:cubicBezTo>
                    <a:pt x="230692" y="675637"/>
                    <a:pt x="216013" y="668450"/>
                    <a:pt x="204788" y="657225"/>
                  </a:cubicBezTo>
                  <a:cubicBezTo>
                    <a:pt x="192720" y="645157"/>
                    <a:pt x="107601" y="546122"/>
                    <a:pt x="90488" y="523875"/>
                  </a:cubicBezTo>
                  <a:cubicBezTo>
                    <a:pt x="74613" y="503237"/>
                    <a:pt x="54507" y="485250"/>
                    <a:pt x="42863" y="461962"/>
                  </a:cubicBezTo>
                  <a:cubicBezTo>
                    <a:pt x="23378" y="422992"/>
                    <a:pt x="41544" y="462768"/>
                    <a:pt x="28575" y="423862"/>
                  </a:cubicBezTo>
                  <a:cubicBezTo>
                    <a:pt x="19107" y="395458"/>
                    <a:pt x="17307" y="402604"/>
                    <a:pt x="9525" y="371475"/>
                  </a:cubicBezTo>
                  <a:cubicBezTo>
                    <a:pt x="5598" y="355769"/>
                    <a:pt x="0" y="323850"/>
                    <a:pt x="0" y="323850"/>
                  </a:cubicBezTo>
                  <a:cubicBezTo>
                    <a:pt x="4904" y="289519"/>
                    <a:pt x="1263" y="264805"/>
                    <a:pt x="19050" y="238125"/>
                  </a:cubicBezTo>
                  <a:cubicBezTo>
                    <a:pt x="27856" y="224916"/>
                    <a:pt x="39457" y="213638"/>
                    <a:pt x="47625" y="200025"/>
                  </a:cubicBezTo>
                  <a:cubicBezTo>
                    <a:pt x="52388" y="192087"/>
                    <a:pt x="59905" y="185248"/>
                    <a:pt x="61913" y="176212"/>
                  </a:cubicBezTo>
                  <a:cubicBezTo>
                    <a:pt x="63333" y="169822"/>
                    <a:pt x="75407" y="129381"/>
                    <a:pt x="80963" y="1143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reeform: Shape 7">
              <a:extLst>
                <a:ext uri="{FF2B5EF4-FFF2-40B4-BE49-F238E27FC236}">
                  <a16:creationId xmlns:a16="http://schemas.microsoft.com/office/drawing/2014/main" id="{1F14369E-D64E-5D77-D7E2-0BF348DC8011}"/>
                </a:ext>
                <a:ext uri="{C183D7F6-B498-43B3-948B-1728B52AA6E4}">
                  <adec:decorative xmlns:adec="http://schemas.microsoft.com/office/drawing/2017/decorative" val="1"/>
                </a:ext>
              </a:extLst>
            </p:cNvPr>
            <p:cNvSpPr/>
            <p:nvPr/>
          </p:nvSpPr>
          <p:spPr>
            <a:xfrm>
              <a:off x="4691063" y="3571875"/>
              <a:ext cx="1909762" cy="650385"/>
            </a:xfrm>
            <a:custGeom>
              <a:avLst/>
              <a:gdLst>
                <a:gd name="connsiteX0" fmla="*/ 4762 w 1909762"/>
                <a:gd name="connsiteY0" fmla="*/ 0 h 650385"/>
                <a:gd name="connsiteX1" fmla="*/ 404812 w 1909762"/>
                <a:gd name="connsiteY1" fmla="*/ 4763 h 650385"/>
                <a:gd name="connsiteX2" fmla="*/ 1204912 w 1909762"/>
                <a:gd name="connsiteY2" fmla="*/ 9525 h 650385"/>
                <a:gd name="connsiteX3" fmla="*/ 1881187 w 1909762"/>
                <a:gd name="connsiteY3" fmla="*/ 19050 h 650385"/>
                <a:gd name="connsiteX4" fmla="*/ 1885950 w 1909762"/>
                <a:gd name="connsiteY4" fmla="*/ 33338 h 650385"/>
                <a:gd name="connsiteX5" fmla="*/ 1895475 w 1909762"/>
                <a:gd name="connsiteY5" fmla="*/ 47625 h 650385"/>
                <a:gd name="connsiteX6" fmla="*/ 1905000 w 1909762"/>
                <a:gd name="connsiteY6" fmla="*/ 152400 h 650385"/>
                <a:gd name="connsiteX7" fmla="*/ 1909762 w 1909762"/>
                <a:gd name="connsiteY7" fmla="*/ 185738 h 650385"/>
                <a:gd name="connsiteX8" fmla="*/ 1900237 w 1909762"/>
                <a:gd name="connsiteY8" fmla="*/ 323850 h 650385"/>
                <a:gd name="connsiteX9" fmla="*/ 1890712 w 1909762"/>
                <a:gd name="connsiteY9" fmla="*/ 381000 h 650385"/>
                <a:gd name="connsiteX10" fmla="*/ 1876425 w 1909762"/>
                <a:gd name="connsiteY10" fmla="*/ 442913 h 650385"/>
                <a:gd name="connsiteX11" fmla="*/ 1862137 w 1909762"/>
                <a:gd name="connsiteY11" fmla="*/ 500063 h 650385"/>
                <a:gd name="connsiteX12" fmla="*/ 1857375 w 1909762"/>
                <a:gd name="connsiteY12" fmla="*/ 514350 h 650385"/>
                <a:gd name="connsiteX13" fmla="*/ 1804987 w 1909762"/>
                <a:gd name="connsiteY13" fmla="*/ 557213 h 650385"/>
                <a:gd name="connsiteX14" fmla="*/ 1771650 w 1909762"/>
                <a:gd name="connsiteY14" fmla="*/ 576263 h 650385"/>
                <a:gd name="connsiteX15" fmla="*/ 1743075 w 1909762"/>
                <a:gd name="connsiteY15" fmla="*/ 581025 h 650385"/>
                <a:gd name="connsiteX16" fmla="*/ 1704975 w 1909762"/>
                <a:gd name="connsiteY16" fmla="*/ 595313 h 650385"/>
                <a:gd name="connsiteX17" fmla="*/ 1647825 w 1909762"/>
                <a:gd name="connsiteY17" fmla="*/ 609600 h 650385"/>
                <a:gd name="connsiteX18" fmla="*/ 1538287 w 1909762"/>
                <a:gd name="connsiteY18" fmla="*/ 614363 h 650385"/>
                <a:gd name="connsiteX19" fmla="*/ 1262062 w 1909762"/>
                <a:gd name="connsiteY19" fmla="*/ 628650 h 650385"/>
                <a:gd name="connsiteX20" fmla="*/ 985837 w 1909762"/>
                <a:gd name="connsiteY20" fmla="*/ 638175 h 650385"/>
                <a:gd name="connsiteX21" fmla="*/ 504825 w 1909762"/>
                <a:gd name="connsiteY21" fmla="*/ 642938 h 650385"/>
                <a:gd name="connsiteX22" fmla="*/ 423862 w 1909762"/>
                <a:gd name="connsiteY22" fmla="*/ 638175 h 650385"/>
                <a:gd name="connsiteX23" fmla="*/ 357187 w 1909762"/>
                <a:gd name="connsiteY23" fmla="*/ 633413 h 650385"/>
                <a:gd name="connsiteX24" fmla="*/ 319087 w 1909762"/>
                <a:gd name="connsiteY24" fmla="*/ 628650 h 650385"/>
                <a:gd name="connsiteX25" fmla="*/ 228600 w 1909762"/>
                <a:gd name="connsiteY25" fmla="*/ 614363 h 650385"/>
                <a:gd name="connsiteX26" fmla="*/ 204787 w 1909762"/>
                <a:gd name="connsiteY26" fmla="*/ 604838 h 650385"/>
                <a:gd name="connsiteX27" fmla="*/ 171450 w 1909762"/>
                <a:gd name="connsiteY27" fmla="*/ 590550 h 650385"/>
                <a:gd name="connsiteX28" fmla="*/ 152400 w 1909762"/>
                <a:gd name="connsiteY28" fmla="*/ 576263 h 650385"/>
                <a:gd name="connsiteX29" fmla="*/ 128587 w 1909762"/>
                <a:gd name="connsiteY29" fmla="*/ 561975 h 650385"/>
                <a:gd name="connsiteX30" fmla="*/ 119062 w 1909762"/>
                <a:gd name="connsiteY30" fmla="*/ 547688 h 650385"/>
                <a:gd name="connsiteX31" fmla="*/ 80962 w 1909762"/>
                <a:gd name="connsiteY31" fmla="*/ 523875 h 650385"/>
                <a:gd name="connsiteX32" fmla="*/ 61912 w 1909762"/>
                <a:gd name="connsiteY32" fmla="*/ 495300 h 650385"/>
                <a:gd name="connsiteX33" fmla="*/ 47625 w 1909762"/>
                <a:gd name="connsiteY33" fmla="*/ 476250 h 650385"/>
                <a:gd name="connsiteX34" fmla="*/ 33337 w 1909762"/>
                <a:gd name="connsiteY34" fmla="*/ 438150 h 650385"/>
                <a:gd name="connsiteX35" fmla="*/ 9525 w 1909762"/>
                <a:gd name="connsiteY35" fmla="*/ 342900 h 650385"/>
                <a:gd name="connsiteX36" fmla="*/ 0 w 1909762"/>
                <a:gd name="connsiteY36" fmla="*/ 242888 h 650385"/>
                <a:gd name="connsiteX37" fmla="*/ 4762 w 1909762"/>
                <a:gd name="connsiteY37" fmla="*/ 0 h 65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9762" h="650385">
                  <a:moveTo>
                    <a:pt x="4762" y="0"/>
                  </a:moveTo>
                  <a:lnTo>
                    <a:pt x="404812" y="4763"/>
                  </a:lnTo>
                  <a:lnTo>
                    <a:pt x="1204912" y="9525"/>
                  </a:lnTo>
                  <a:lnTo>
                    <a:pt x="1881187" y="19050"/>
                  </a:lnTo>
                  <a:cubicBezTo>
                    <a:pt x="1882775" y="23813"/>
                    <a:pt x="1883705" y="28848"/>
                    <a:pt x="1885950" y="33338"/>
                  </a:cubicBezTo>
                  <a:cubicBezTo>
                    <a:pt x="1888510" y="38457"/>
                    <a:pt x="1894571" y="41973"/>
                    <a:pt x="1895475" y="47625"/>
                  </a:cubicBezTo>
                  <a:cubicBezTo>
                    <a:pt x="1901016" y="82254"/>
                    <a:pt x="1900041" y="117683"/>
                    <a:pt x="1905000" y="152400"/>
                  </a:cubicBezTo>
                  <a:lnTo>
                    <a:pt x="1909762" y="185738"/>
                  </a:lnTo>
                  <a:cubicBezTo>
                    <a:pt x="1906587" y="231775"/>
                    <a:pt x="1904718" y="277921"/>
                    <a:pt x="1900237" y="323850"/>
                  </a:cubicBezTo>
                  <a:cubicBezTo>
                    <a:pt x="1898362" y="343072"/>
                    <a:pt x="1894500" y="362062"/>
                    <a:pt x="1890712" y="381000"/>
                  </a:cubicBezTo>
                  <a:cubicBezTo>
                    <a:pt x="1879580" y="436658"/>
                    <a:pt x="1883533" y="400262"/>
                    <a:pt x="1876425" y="442913"/>
                  </a:cubicBezTo>
                  <a:cubicBezTo>
                    <a:pt x="1867763" y="494883"/>
                    <a:pt x="1877879" y="458082"/>
                    <a:pt x="1862137" y="500063"/>
                  </a:cubicBezTo>
                  <a:cubicBezTo>
                    <a:pt x="1860374" y="504763"/>
                    <a:pt x="1860293" y="510265"/>
                    <a:pt x="1857375" y="514350"/>
                  </a:cubicBezTo>
                  <a:cubicBezTo>
                    <a:pt x="1846356" y="529777"/>
                    <a:pt x="1818735" y="548375"/>
                    <a:pt x="1804987" y="557213"/>
                  </a:cubicBezTo>
                  <a:cubicBezTo>
                    <a:pt x="1794221" y="564134"/>
                    <a:pt x="1783596" y="571669"/>
                    <a:pt x="1771650" y="576263"/>
                  </a:cubicBezTo>
                  <a:cubicBezTo>
                    <a:pt x="1762637" y="579729"/>
                    <a:pt x="1752600" y="579438"/>
                    <a:pt x="1743075" y="581025"/>
                  </a:cubicBezTo>
                  <a:lnTo>
                    <a:pt x="1704975" y="595313"/>
                  </a:lnTo>
                  <a:cubicBezTo>
                    <a:pt x="1683919" y="602833"/>
                    <a:pt x="1670261" y="608053"/>
                    <a:pt x="1647825" y="609600"/>
                  </a:cubicBezTo>
                  <a:cubicBezTo>
                    <a:pt x="1611364" y="612115"/>
                    <a:pt x="1574800" y="612775"/>
                    <a:pt x="1538287" y="614363"/>
                  </a:cubicBezTo>
                  <a:cubicBezTo>
                    <a:pt x="1378680" y="631164"/>
                    <a:pt x="1493490" y="621493"/>
                    <a:pt x="1262062" y="628650"/>
                  </a:cubicBezTo>
                  <a:lnTo>
                    <a:pt x="985837" y="638175"/>
                  </a:lnTo>
                  <a:cubicBezTo>
                    <a:pt x="757403" y="656450"/>
                    <a:pt x="873541" y="650867"/>
                    <a:pt x="504825" y="642938"/>
                  </a:cubicBezTo>
                  <a:cubicBezTo>
                    <a:pt x="477797" y="642357"/>
                    <a:pt x="450840" y="639916"/>
                    <a:pt x="423862" y="638175"/>
                  </a:cubicBezTo>
                  <a:lnTo>
                    <a:pt x="357187" y="633413"/>
                  </a:lnTo>
                  <a:cubicBezTo>
                    <a:pt x="344441" y="632254"/>
                    <a:pt x="331774" y="630342"/>
                    <a:pt x="319087" y="628650"/>
                  </a:cubicBezTo>
                  <a:cubicBezTo>
                    <a:pt x="281597" y="623651"/>
                    <a:pt x="271073" y="621442"/>
                    <a:pt x="228600" y="614363"/>
                  </a:cubicBezTo>
                  <a:cubicBezTo>
                    <a:pt x="220662" y="611188"/>
                    <a:pt x="212792" y="607840"/>
                    <a:pt x="204787" y="604838"/>
                  </a:cubicBezTo>
                  <a:cubicBezTo>
                    <a:pt x="188586" y="598762"/>
                    <a:pt x="188172" y="601001"/>
                    <a:pt x="171450" y="590550"/>
                  </a:cubicBezTo>
                  <a:cubicBezTo>
                    <a:pt x="164719" y="586343"/>
                    <a:pt x="159004" y="580666"/>
                    <a:pt x="152400" y="576263"/>
                  </a:cubicBezTo>
                  <a:cubicBezTo>
                    <a:pt x="144698" y="571128"/>
                    <a:pt x="136525" y="566738"/>
                    <a:pt x="128587" y="561975"/>
                  </a:cubicBezTo>
                  <a:cubicBezTo>
                    <a:pt x="125412" y="557213"/>
                    <a:pt x="123459" y="551352"/>
                    <a:pt x="119062" y="547688"/>
                  </a:cubicBezTo>
                  <a:cubicBezTo>
                    <a:pt x="91466" y="524692"/>
                    <a:pt x="107309" y="553515"/>
                    <a:pt x="80962" y="523875"/>
                  </a:cubicBezTo>
                  <a:cubicBezTo>
                    <a:pt x="73357" y="515319"/>
                    <a:pt x="68477" y="504678"/>
                    <a:pt x="61912" y="495300"/>
                  </a:cubicBezTo>
                  <a:cubicBezTo>
                    <a:pt x="57360" y="488797"/>
                    <a:pt x="51175" y="483349"/>
                    <a:pt x="47625" y="476250"/>
                  </a:cubicBezTo>
                  <a:cubicBezTo>
                    <a:pt x="41559" y="464118"/>
                    <a:pt x="37626" y="451018"/>
                    <a:pt x="33337" y="438150"/>
                  </a:cubicBezTo>
                  <a:cubicBezTo>
                    <a:pt x="22065" y="404334"/>
                    <a:pt x="14811" y="378141"/>
                    <a:pt x="9525" y="342900"/>
                  </a:cubicBezTo>
                  <a:cubicBezTo>
                    <a:pt x="8020" y="332870"/>
                    <a:pt x="707" y="250670"/>
                    <a:pt x="0" y="242888"/>
                  </a:cubicBezTo>
                  <a:cubicBezTo>
                    <a:pt x="4884" y="52389"/>
                    <a:pt x="4762" y="119083"/>
                    <a:pt x="4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Shape 8">
              <a:extLst>
                <a:ext uri="{FF2B5EF4-FFF2-40B4-BE49-F238E27FC236}">
                  <a16:creationId xmlns:a16="http://schemas.microsoft.com/office/drawing/2014/main" id="{B689BBF4-F861-9D24-CBCE-AFA4271228F9}"/>
                </a:ext>
                <a:ext uri="{C183D7F6-B498-43B3-948B-1728B52AA6E4}">
                  <adec:decorative xmlns:adec="http://schemas.microsoft.com/office/drawing/2017/decorative" val="1"/>
                </a:ext>
              </a:extLst>
            </p:cNvPr>
            <p:cNvSpPr/>
            <p:nvPr/>
          </p:nvSpPr>
          <p:spPr>
            <a:xfrm>
              <a:off x="2527612" y="3576325"/>
              <a:ext cx="1900300" cy="703911"/>
            </a:xfrm>
            <a:custGeom>
              <a:avLst/>
              <a:gdLst>
                <a:gd name="connsiteX0" fmla="*/ 25088 w 1900300"/>
                <a:gd name="connsiteY0" fmla="*/ 5075 h 703911"/>
                <a:gd name="connsiteX1" fmla="*/ 1277626 w 1900300"/>
                <a:gd name="connsiteY1" fmla="*/ 313 h 703911"/>
                <a:gd name="connsiteX2" fmla="*/ 1863413 w 1900300"/>
                <a:gd name="connsiteY2" fmla="*/ 9838 h 703911"/>
                <a:gd name="connsiteX3" fmla="*/ 1896751 w 1900300"/>
                <a:gd name="connsiteY3" fmla="*/ 38413 h 703911"/>
                <a:gd name="connsiteX4" fmla="*/ 1882463 w 1900300"/>
                <a:gd name="connsiteY4" fmla="*/ 490850 h 703911"/>
                <a:gd name="connsiteX5" fmla="*/ 1849126 w 1900300"/>
                <a:gd name="connsiteY5" fmla="*/ 657538 h 703911"/>
                <a:gd name="connsiteX6" fmla="*/ 1749113 w 1900300"/>
                <a:gd name="connsiteY6" fmla="*/ 671825 h 703911"/>
                <a:gd name="connsiteX7" fmla="*/ 1510988 w 1900300"/>
                <a:gd name="connsiteY7" fmla="*/ 676588 h 703911"/>
                <a:gd name="connsiteX8" fmla="*/ 1463363 w 1900300"/>
                <a:gd name="connsiteY8" fmla="*/ 681350 h 703911"/>
                <a:gd name="connsiteX9" fmla="*/ 1106176 w 1900300"/>
                <a:gd name="connsiteY9" fmla="*/ 690875 h 703911"/>
                <a:gd name="connsiteX10" fmla="*/ 367988 w 1900300"/>
                <a:gd name="connsiteY10" fmla="*/ 695638 h 703911"/>
                <a:gd name="connsiteX11" fmla="*/ 320363 w 1900300"/>
                <a:gd name="connsiteY11" fmla="*/ 686113 h 703911"/>
                <a:gd name="connsiteX12" fmla="*/ 239401 w 1900300"/>
                <a:gd name="connsiteY12" fmla="*/ 681350 h 703911"/>
                <a:gd name="connsiteX13" fmla="*/ 201301 w 1900300"/>
                <a:gd name="connsiteY13" fmla="*/ 667063 h 703911"/>
                <a:gd name="connsiteX14" fmla="*/ 134626 w 1900300"/>
                <a:gd name="connsiteY14" fmla="*/ 648013 h 703911"/>
                <a:gd name="connsiteX15" fmla="*/ 110813 w 1900300"/>
                <a:gd name="connsiteY15" fmla="*/ 633725 h 703911"/>
                <a:gd name="connsiteX16" fmla="*/ 96526 w 1900300"/>
                <a:gd name="connsiteY16" fmla="*/ 619438 h 703911"/>
                <a:gd name="connsiteX17" fmla="*/ 53663 w 1900300"/>
                <a:gd name="connsiteY17" fmla="*/ 538475 h 703911"/>
                <a:gd name="connsiteX18" fmla="*/ 25088 w 1900300"/>
                <a:gd name="connsiteY18" fmla="*/ 428938 h 703911"/>
                <a:gd name="connsiteX19" fmla="*/ 15563 w 1900300"/>
                <a:gd name="connsiteY19" fmla="*/ 395600 h 703911"/>
                <a:gd name="connsiteX20" fmla="*/ 1276 w 1900300"/>
                <a:gd name="connsiteY20" fmla="*/ 238438 h 703911"/>
                <a:gd name="connsiteX21" fmla="*/ 15563 w 1900300"/>
                <a:gd name="connsiteY21" fmla="*/ 81275 h 703911"/>
                <a:gd name="connsiteX22" fmla="*/ 25088 w 1900300"/>
                <a:gd name="connsiteY22" fmla="*/ 5075 h 70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0300" h="703911">
                  <a:moveTo>
                    <a:pt x="25088" y="5075"/>
                  </a:moveTo>
                  <a:lnTo>
                    <a:pt x="1277626" y="313"/>
                  </a:lnTo>
                  <a:cubicBezTo>
                    <a:pt x="1707144" y="313"/>
                    <a:pt x="1625606" y="-2680"/>
                    <a:pt x="1863413" y="9838"/>
                  </a:cubicBezTo>
                  <a:cubicBezTo>
                    <a:pt x="1892032" y="14607"/>
                    <a:pt x="1896751" y="6241"/>
                    <a:pt x="1896751" y="38413"/>
                  </a:cubicBezTo>
                  <a:cubicBezTo>
                    <a:pt x="1896751" y="209798"/>
                    <a:pt x="1910979" y="338763"/>
                    <a:pt x="1882463" y="490850"/>
                  </a:cubicBezTo>
                  <a:cubicBezTo>
                    <a:pt x="1872021" y="546542"/>
                    <a:pt x="1882738" y="611921"/>
                    <a:pt x="1849126" y="657538"/>
                  </a:cubicBezTo>
                  <a:cubicBezTo>
                    <a:pt x="1829149" y="684649"/>
                    <a:pt x="1782736" y="669931"/>
                    <a:pt x="1749113" y="671825"/>
                  </a:cubicBezTo>
                  <a:cubicBezTo>
                    <a:pt x="1669848" y="676291"/>
                    <a:pt x="1590363" y="675000"/>
                    <a:pt x="1510988" y="676588"/>
                  </a:cubicBezTo>
                  <a:cubicBezTo>
                    <a:pt x="1495113" y="678175"/>
                    <a:pt x="1479307" y="680787"/>
                    <a:pt x="1463363" y="681350"/>
                  </a:cubicBezTo>
                  <a:lnTo>
                    <a:pt x="1106176" y="690875"/>
                  </a:lnTo>
                  <a:cubicBezTo>
                    <a:pt x="765297" y="713600"/>
                    <a:pt x="1011030" y="700782"/>
                    <a:pt x="367988" y="695638"/>
                  </a:cubicBezTo>
                  <a:cubicBezTo>
                    <a:pt x="352113" y="692463"/>
                    <a:pt x="336453" y="687901"/>
                    <a:pt x="320363" y="686113"/>
                  </a:cubicBezTo>
                  <a:cubicBezTo>
                    <a:pt x="293494" y="683127"/>
                    <a:pt x="266095" y="685621"/>
                    <a:pt x="239401" y="681350"/>
                  </a:cubicBezTo>
                  <a:cubicBezTo>
                    <a:pt x="226008" y="679207"/>
                    <a:pt x="214226" y="671175"/>
                    <a:pt x="201301" y="667063"/>
                  </a:cubicBezTo>
                  <a:cubicBezTo>
                    <a:pt x="179275" y="660055"/>
                    <a:pt x="156851" y="654363"/>
                    <a:pt x="134626" y="648013"/>
                  </a:cubicBezTo>
                  <a:cubicBezTo>
                    <a:pt x="126688" y="643250"/>
                    <a:pt x="118218" y="639279"/>
                    <a:pt x="110813" y="633725"/>
                  </a:cubicBezTo>
                  <a:cubicBezTo>
                    <a:pt x="105425" y="629684"/>
                    <a:pt x="100961" y="624507"/>
                    <a:pt x="96526" y="619438"/>
                  </a:cubicBezTo>
                  <a:cubicBezTo>
                    <a:pt x="71499" y="590835"/>
                    <a:pt x="67347" y="582015"/>
                    <a:pt x="53663" y="538475"/>
                  </a:cubicBezTo>
                  <a:cubicBezTo>
                    <a:pt x="42349" y="502477"/>
                    <a:pt x="34811" y="465398"/>
                    <a:pt x="25088" y="428938"/>
                  </a:cubicBezTo>
                  <a:cubicBezTo>
                    <a:pt x="22110" y="417771"/>
                    <a:pt x="15563" y="395600"/>
                    <a:pt x="15563" y="395600"/>
                  </a:cubicBezTo>
                  <a:cubicBezTo>
                    <a:pt x="13128" y="372470"/>
                    <a:pt x="1276" y="269600"/>
                    <a:pt x="1276" y="238438"/>
                  </a:cubicBezTo>
                  <a:cubicBezTo>
                    <a:pt x="1276" y="115217"/>
                    <a:pt x="-6324" y="146936"/>
                    <a:pt x="15563" y="81275"/>
                  </a:cubicBezTo>
                  <a:lnTo>
                    <a:pt x="25088" y="50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Freeform: Shape 9">
              <a:extLst>
                <a:ext uri="{FF2B5EF4-FFF2-40B4-BE49-F238E27FC236}">
                  <a16:creationId xmlns:a16="http://schemas.microsoft.com/office/drawing/2014/main" id="{7888E0BF-D000-CBD5-B11C-6FA351C15296}"/>
                </a:ext>
                <a:ext uri="{C183D7F6-B498-43B3-948B-1728B52AA6E4}">
                  <adec:decorative xmlns:adec="http://schemas.microsoft.com/office/drawing/2017/decorative" val="1"/>
                </a:ext>
              </a:extLst>
            </p:cNvPr>
            <p:cNvSpPr/>
            <p:nvPr/>
          </p:nvSpPr>
          <p:spPr>
            <a:xfrm>
              <a:off x="338083" y="3562350"/>
              <a:ext cx="1947917" cy="785813"/>
            </a:xfrm>
            <a:custGeom>
              <a:avLst/>
              <a:gdLst>
                <a:gd name="connsiteX0" fmla="*/ 9580 w 1947917"/>
                <a:gd name="connsiteY0" fmla="*/ 19050 h 785813"/>
                <a:gd name="connsiteX1" fmla="*/ 42917 w 1947917"/>
                <a:gd name="connsiteY1" fmla="*/ 14288 h 785813"/>
                <a:gd name="connsiteX2" fmla="*/ 433442 w 1947917"/>
                <a:gd name="connsiteY2" fmla="*/ 28575 h 785813"/>
                <a:gd name="connsiteX3" fmla="*/ 866830 w 1947917"/>
                <a:gd name="connsiteY3" fmla="*/ 23813 h 785813"/>
                <a:gd name="connsiteX4" fmla="*/ 962080 w 1947917"/>
                <a:gd name="connsiteY4" fmla="*/ 14288 h 785813"/>
                <a:gd name="connsiteX5" fmla="*/ 1028755 w 1947917"/>
                <a:gd name="connsiteY5" fmla="*/ 4763 h 785813"/>
                <a:gd name="connsiteX6" fmla="*/ 1266880 w 1947917"/>
                <a:gd name="connsiteY6" fmla="*/ 0 h 785813"/>
                <a:gd name="connsiteX7" fmla="*/ 1781230 w 1947917"/>
                <a:gd name="connsiteY7" fmla="*/ 9525 h 785813"/>
                <a:gd name="connsiteX8" fmla="*/ 1838380 w 1947917"/>
                <a:gd name="connsiteY8" fmla="*/ 23813 h 785813"/>
                <a:gd name="connsiteX9" fmla="*/ 1871717 w 1947917"/>
                <a:gd name="connsiteY9" fmla="*/ 28575 h 785813"/>
                <a:gd name="connsiteX10" fmla="*/ 1886005 w 1947917"/>
                <a:gd name="connsiteY10" fmla="*/ 33338 h 785813"/>
                <a:gd name="connsiteX11" fmla="*/ 1909817 w 1947917"/>
                <a:gd name="connsiteY11" fmla="*/ 38100 h 785813"/>
                <a:gd name="connsiteX12" fmla="*/ 1928867 w 1947917"/>
                <a:gd name="connsiteY12" fmla="*/ 47625 h 785813"/>
                <a:gd name="connsiteX13" fmla="*/ 1943155 w 1947917"/>
                <a:gd name="connsiteY13" fmla="*/ 200025 h 785813"/>
                <a:gd name="connsiteX14" fmla="*/ 1947917 w 1947917"/>
                <a:gd name="connsiteY14" fmla="*/ 228600 h 785813"/>
                <a:gd name="connsiteX15" fmla="*/ 1943155 w 1947917"/>
                <a:gd name="connsiteY15" fmla="*/ 361950 h 785813"/>
                <a:gd name="connsiteX16" fmla="*/ 1938392 w 1947917"/>
                <a:gd name="connsiteY16" fmla="*/ 395288 h 785813"/>
                <a:gd name="connsiteX17" fmla="*/ 1933630 w 1947917"/>
                <a:gd name="connsiteY17" fmla="*/ 471488 h 785813"/>
                <a:gd name="connsiteX18" fmla="*/ 1928867 w 1947917"/>
                <a:gd name="connsiteY18" fmla="*/ 595313 h 785813"/>
                <a:gd name="connsiteX19" fmla="*/ 1924105 w 1947917"/>
                <a:gd name="connsiteY19" fmla="*/ 623888 h 785813"/>
                <a:gd name="connsiteX20" fmla="*/ 1900292 w 1947917"/>
                <a:gd name="connsiteY20" fmla="*/ 728663 h 785813"/>
                <a:gd name="connsiteX21" fmla="*/ 1886005 w 1947917"/>
                <a:gd name="connsiteY21" fmla="*/ 738188 h 785813"/>
                <a:gd name="connsiteX22" fmla="*/ 1857430 w 1947917"/>
                <a:gd name="connsiteY22" fmla="*/ 752475 h 785813"/>
                <a:gd name="connsiteX23" fmla="*/ 1824092 w 1947917"/>
                <a:gd name="connsiteY23" fmla="*/ 762000 h 785813"/>
                <a:gd name="connsiteX24" fmla="*/ 1785992 w 1947917"/>
                <a:gd name="connsiteY24" fmla="*/ 771525 h 785813"/>
                <a:gd name="connsiteX25" fmla="*/ 1638355 w 1947917"/>
                <a:gd name="connsiteY25" fmla="*/ 781050 h 785813"/>
                <a:gd name="connsiteX26" fmla="*/ 1081142 w 1947917"/>
                <a:gd name="connsiteY26" fmla="*/ 785813 h 785813"/>
                <a:gd name="connsiteX27" fmla="*/ 376292 w 1947917"/>
                <a:gd name="connsiteY27" fmla="*/ 781050 h 785813"/>
                <a:gd name="connsiteX28" fmla="*/ 281042 w 1947917"/>
                <a:gd name="connsiteY28" fmla="*/ 771525 h 785813"/>
                <a:gd name="connsiteX29" fmla="*/ 209605 w 1947917"/>
                <a:gd name="connsiteY29" fmla="*/ 752475 h 785813"/>
                <a:gd name="connsiteX30" fmla="*/ 147692 w 1947917"/>
                <a:gd name="connsiteY30" fmla="*/ 747713 h 785813"/>
                <a:gd name="connsiteX31" fmla="*/ 133405 w 1947917"/>
                <a:gd name="connsiteY31" fmla="*/ 738188 h 785813"/>
                <a:gd name="connsiteX32" fmla="*/ 109592 w 1947917"/>
                <a:gd name="connsiteY32" fmla="*/ 733425 h 785813"/>
                <a:gd name="connsiteX33" fmla="*/ 71492 w 1947917"/>
                <a:gd name="connsiteY33" fmla="*/ 723900 h 785813"/>
                <a:gd name="connsiteX34" fmla="*/ 42917 w 1947917"/>
                <a:gd name="connsiteY34" fmla="*/ 676275 h 785813"/>
                <a:gd name="connsiteX35" fmla="*/ 28630 w 1947917"/>
                <a:gd name="connsiteY35" fmla="*/ 642938 h 785813"/>
                <a:gd name="connsiteX36" fmla="*/ 4817 w 1947917"/>
                <a:gd name="connsiteY36" fmla="*/ 576263 h 785813"/>
                <a:gd name="connsiteX37" fmla="*/ 4817 w 1947917"/>
                <a:gd name="connsiteY37" fmla="*/ 366713 h 785813"/>
                <a:gd name="connsiteX38" fmla="*/ 14342 w 1947917"/>
                <a:gd name="connsiteY38" fmla="*/ 328613 h 785813"/>
                <a:gd name="connsiteX39" fmla="*/ 28630 w 1947917"/>
                <a:gd name="connsiteY39" fmla="*/ 100013 h 785813"/>
                <a:gd name="connsiteX40" fmla="*/ 9580 w 1947917"/>
                <a:gd name="connsiteY40" fmla="*/ 19050 h 78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7917" h="785813">
                  <a:moveTo>
                    <a:pt x="9580" y="19050"/>
                  </a:moveTo>
                  <a:cubicBezTo>
                    <a:pt x="11961" y="4762"/>
                    <a:pt x="31693" y="14142"/>
                    <a:pt x="42917" y="14288"/>
                  </a:cubicBezTo>
                  <a:cubicBezTo>
                    <a:pt x="317307" y="17852"/>
                    <a:pt x="278934" y="15701"/>
                    <a:pt x="433442" y="28575"/>
                  </a:cubicBezTo>
                  <a:lnTo>
                    <a:pt x="866830" y="23813"/>
                  </a:lnTo>
                  <a:cubicBezTo>
                    <a:pt x="888194" y="23398"/>
                    <a:pt x="937511" y="17798"/>
                    <a:pt x="962080" y="14288"/>
                  </a:cubicBezTo>
                  <a:cubicBezTo>
                    <a:pt x="982295" y="11400"/>
                    <a:pt x="1008887" y="5448"/>
                    <a:pt x="1028755" y="4763"/>
                  </a:cubicBezTo>
                  <a:cubicBezTo>
                    <a:pt x="1108099" y="2027"/>
                    <a:pt x="1187505" y="1588"/>
                    <a:pt x="1266880" y="0"/>
                  </a:cubicBezTo>
                  <a:lnTo>
                    <a:pt x="1781230" y="9525"/>
                  </a:lnTo>
                  <a:cubicBezTo>
                    <a:pt x="1831342" y="10832"/>
                    <a:pt x="1797814" y="13672"/>
                    <a:pt x="1838380" y="23813"/>
                  </a:cubicBezTo>
                  <a:cubicBezTo>
                    <a:pt x="1849270" y="26535"/>
                    <a:pt x="1860605" y="26988"/>
                    <a:pt x="1871717" y="28575"/>
                  </a:cubicBezTo>
                  <a:cubicBezTo>
                    <a:pt x="1876480" y="30163"/>
                    <a:pt x="1881135" y="32120"/>
                    <a:pt x="1886005" y="33338"/>
                  </a:cubicBezTo>
                  <a:cubicBezTo>
                    <a:pt x="1893858" y="35301"/>
                    <a:pt x="1902138" y="35540"/>
                    <a:pt x="1909817" y="38100"/>
                  </a:cubicBezTo>
                  <a:cubicBezTo>
                    <a:pt x="1916552" y="40345"/>
                    <a:pt x="1922517" y="44450"/>
                    <a:pt x="1928867" y="47625"/>
                  </a:cubicBezTo>
                  <a:cubicBezTo>
                    <a:pt x="1958870" y="107632"/>
                    <a:pt x="1934461" y="52225"/>
                    <a:pt x="1943155" y="200025"/>
                  </a:cubicBezTo>
                  <a:cubicBezTo>
                    <a:pt x="1943722" y="209665"/>
                    <a:pt x="1946330" y="219075"/>
                    <a:pt x="1947917" y="228600"/>
                  </a:cubicBezTo>
                  <a:cubicBezTo>
                    <a:pt x="1946330" y="273050"/>
                    <a:pt x="1945692" y="317544"/>
                    <a:pt x="1943155" y="361950"/>
                  </a:cubicBezTo>
                  <a:cubicBezTo>
                    <a:pt x="1942515" y="373157"/>
                    <a:pt x="1939364" y="384105"/>
                    <a:pt x="1938392" y="395288"/>
                  </a:cubicBezTo>
                  <a:cubicBezTo>
                    <a:pt x="1936187" y="420642"/>
                    <a:pt x="1934841" y="446067"/>
                    <a:pt x="1933630" y="471488"/>
                  </a:cubicBezTo>
                  <a:cubicBezTo>
                    <a:pt x="1931665" y="512747"/>
                    <a:pt x="1931444" y="554088"/>
                    <a:pt x="1928867" y="595313"/>
                  </a:cubicBezTo>
                  <a:cubicBezTo>
                    <a:pt x="1928265" y="604951"/>
                    <a:pt x="1925471" y="614329"/>
                    <a:pt x="1924105" y="623888"/>
                  </a:cubicBezTo>
                  <a:cubicBezTo>
                    <a:pt x="1919121" y="658776"/>
                    <a:pt x="1920954" y="697670"/>
                    <a:pt x="1900292" y="728663"/>
                  </a:cubicBezTo>
                  <a:cubicBezTo>
                    <a:pt x="1897117" y="733425"/>
                    <a:pt x="1891008" y="735408"/>
                    <a:pt x="1886005" y="738188"/>
                  </a:cubicBezTo>
                  <a:cubicBezTo>
                    <a:pt x="1876696" y="743360"/>
                    <a:pt x="1867369" y="748652"/>
                    <a:pt x="1857430" y="752475"/>
                  </a:cubicBezTo>
                  <a:cubicBezTo>
                    <a:pt x="1846643" y="756624"/>
                    <a:pt x="1835259" y="759022"/>
                    <a:pt x="1824092" y="762000"/>
                  </a:cubicBezTo>
                  <a:cubicBezTo>
                    <a:pt x="1811443" y="765373"/>
                    <a:pt x="1798829" y="768958"/>
                    <a:pt x="1785992" y="771525"/>
                  </a:cubicBezTo>
                  <a:cubicBezTo>
                    <a:pt x="1742225" y="780279"/>
                    <a:pt x="1671061" y="780586"/>
                    <a:pt x="1638355" y="781050"/>
                  </a:cubicBezTo>
                  <a:lnTo>
                    <a:pt x="1081142" y="785813"/>
                  </a:lnTo>
                  <a:lnTo>
                    <a:pt x="376292" y="781050"/>
                  </a:lnTo>
                  <a:cubicBezTo>
                    <a:pt x="344389" y="780480"/>
                    <a:pt x="312630" y="776038"/>
                    <a:pt x="281042" y="771525"/>
                  </a:cubicBezTo>
                  <a:cubicBezTo>
                    <a:pt x="-17208" y="728918"/>
                    <a:pt x="475299" y="792328"/>
                    <a:pt x="209605" y="752475"/>
                  </a:cubicBezTo>
                  <a:cubicBezTo>
                    <a:pt x="189135" y="749405"/>
                    <a:pt x="168330" y="749300"/>
                    <a:pt x="147692" y="747713"/>
                  </a:cubicBezTo>
                  <a:cubicBezTo>
                    <a:pt x="142930" y="744538"/>
                    <a:pt x="138764" y="740198"/>
                    <a:pt x="133405" y="738188"/>
                  </a:cubicBezTo>
                  <a:cubicBezTo>
                    <a:pt x="125826" y="735346"/>
                    <a:pt x="117480" y="735245"/>
                    <a:pt x="109592" y="733425"/>
                  </a:cubicBezTo>
                  <a:cubicBezTo>
                    <a:pt x="96836" y="730481"/>
                    <a:pt x="84192" y="727075"/>
                    <a:pt x="71492" y="723900"/>
                  </a:cubicBezTo>
                  <a:cubicBezTo>
                    <a:pt x="40451" y="700620"/>
                    <a:pt x="58619" y="720243"/>
                    <a:pt x="42917" y="676275"/>
                  </a:cubicBezTo>
                  <a:cubicBezTo>
                    <a:pt x="38851" y="664889"/>
                    <a:pt x="33120" y="654163"/>
                    <a:pt x="28630" y="642938"/>
                  </a:cubicBezTo>
                  <a:cubicBezTo>
                    <a:pt x="16751" y="613242"/>
                    <a:pt x="14238" y="604526"/>
                    <a:pt x="4817" y="576263"/>
                  </a:cubicBezTo>
                  <a:cubicBezTo>
                    <a:pt x="1291" y="491623"/>
                    <a:pt x="-3982" y="448844"/>
                    <a:pt x="4817" y="366713"/>
                  </a:cubicBezTo>
                  <a:cubicBezTo>
                    <a:pt x="6212" y="353697"/>
                    <a:pt x="11167" y="341313"/>
                    <a:pt x="14342" y="328613"/>
                  </a:cubicBezTo>
                  <a:cubicBezTo>
                    <a:pt x="16377" y="289959"/>
                    <a:pt x="24901" y="118659"/>
                    <a:pt x="28630" y="100013"/>
                  </a:cubicBezTo>
                  <a:cubicBezTo>
                    <a:pt x="34637" y="69973"/>
                    <a:pt x="7199" y="33338"/>
                    <a:pt x="9580"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reeform: Shape 10">
              <a:extLst>
                <a:ext uri="{FF2B5EF4-FFF2-40B4-BE49-F238E27FC236}">
                  <a16:creationId xmlns:a16="http://schemas.microsoft.com/office/drawing/2014/main" id="{0E9F91A1-2B67-FC9A-BF31-ACAF8B21B1CC}"/>
                </a:ext>
                <a:ext uri="{C183D7F6-B498-43B3-948B-1728B52AA6E4}">
                  <adec:decorative xmlns:adec="http://schemas.microsoft.com/office/drawing/2017/decorative" val="1"/>
                </a:ext>
              </a:extLst>
            </p:cNvPr>
            <p:cNvSpPr/>
            <p:nvPr/>
          </p:nvSpPr>
          <p:spPr>
            <a:xfrm>
              <a:off x="5416925" y="1447800"/>
              <a:ext cx="1136275" cy="300357"/>
            </a:xfrm>
            <a:custGeom>
              <a:avLst/>
              <a:gdLst>
                <a:gd name="connsiteX0" fmla="*/ 2800 w 1136275"/>
                <a:gd name="connsiteY0" fmla="*/ 109538 h 300357"/>
                <a:gd name="connsiteX1" fmla="*/ 7563 w 1136275"/>
                <a:gd name="connsiteY1" fmla="*/ 85725 h 300357"/>
                <a:gd name="connsiteX2" fmla="*/ 26613 w 1136275"/>
                <a:gd name="connsiteY2" fmla="*/ 38100 h 300357"/>
                <a:gd name="connsiteX3" fmla="*/ 40900 w 1136275"/>
                <a:gd name="connsiteY3" fmla="*/ 33338 h 300357"/>
                <a:gd name="connsiteX4" fmla="*/ 79000 w 1136275"/>
                <a:gd name="connsiteY4" fmla="*/ 14288 h 300357"/>
                <a:gd name="connsiteX5" fmla="*/ 179013 w 1136275"/>
                <a:gd name="connsiteY5" fmla="*/ 0 h 300357"/>
                <a:gd name="connsiteX6" fmla="*/ 245688 w 1136275"/>
                <a:gd name="connsiteY6" fmla="*/ 4763 h 300357"/>
                <a:gd name="connsiteX7" fmla="*/ 302838 w 1136275"/>
                <a:gd name="connsiteY7" fmla="*/ 9525 h 300357"/>
                <a:gd name="connsiteX8" fmla="*/ 417138 w 1136275"/>
                <a:gd name="connsiteY8" fmla="*/ 14288 h 300357"/>
                <a:gd name="connsiteX9" fmla="*/ 517150 w 1136275"/>
                <a:gd name="connsiteY9" fmla="*/ 19050 h 300357"/>
                <a:gd name="connsiteX10" fmla="*/ 817188 w 1136275"/>
                <a:gd name="connsiteY10" fmla="*/ 14288 h 300357"/>
                <a:gd name="connsiteX11" fmla="*/ 1055313 w 1136275"/>
                <a:gd name="connsiteY11" fmla="*/ 19050 h 300357"/>
                <a:gd name="connsiteX12" fmla="*/ 1098175 w 1136275"/>
                <a:gd name="connsiteY12" fmla="*/ 28575 h 300357"/>
                <a:gd name="connsiteX13" fmla="*/ 1126750 w 1136275"/>
                <a:gd name="connsiteY13" fmla="*/ 57150 h 300357"/>
                <a:gd name="connsiteX14" fmla="*/ 1136275 w 1136275"/>
                <a:gd name="connsiteY14" fmla="*/ 95250 h 300357"/>
                <a:gd name="connsiteX15" fmla="*/ 1126750 w 1136275"/>
                <a:gd name="connsiteY15" fmla="*/ 166688 h 300357"/>
                <a:gd name="connsiteX16" fmla="*/ 1098175 w 1136275"/>
                <a:gd name="connsiteY16" fmla="*/ 214313 h 300357"/>
                <a:gd name="connsiteX17" fmla="*/ 1074363 w 1136275"/>
                <a:gd name="connsiteY17" fmla="*/ 252413 h 300357"/>
                <a:gd name="connsiteX18" fmla="*/ 1045788 w 1136275"/>
                <a:gd name="connsiteY18" fmla="*/ 257175 h 300357"/>
                <a:gd name="connsiteX19" fmla="*/ 998163 w 1136275"/>
                <a:gd name="connsiteY19" fmla="*/ 276225 h 300357"/>
                <a:gd name="connsiteX20" fmla="*/ 974350 w 1136275"/>
                <a:gd name="connsiteY20" fmla="*/ 285750 h 300357"/>
                <a:gd name="connsiteX21" fmla="*/ 902913 w 1136275"/>
                <a:gd name="connsiteY21" fmla="*/ 290513 h 300357"/>
                <a:gd name="connsiteX22" fmla="*/ 726700 w 1136275"/>
                <a:gd name="connsiteY22" fmla="*/ 295275 h 300357"/>
                <a:gd name="connsiteX23" fmla="*/ 707650 w 1136275"/>
                <a:gd name="connsiteY23" fmla="*/ 300038 h 300357"/>
                <a:gd name="connsiteX24" fmla="*/ 688600 w 1136275"/>
                <a:gd name="connsiteY24" fmla="*/ 285750 h 300357"/>
                <a:gd name="connsiteX25" fmla="*/ 640975 w 1136275"/>
                <a:gd name="connsiteY25" fmla="*/ 261938 h 300357"/>
                <a:gd name="connsiteX26" fmla="*/ 612400 w 1136275"/>
                <a:gd name="connsiteY26" fmla="*/ 266700 h 300357"/>
                <a:gd name="connsiteX27" fmla="*/ 583825 w 1136275"/>
                <a:gd name="connsiteY27" fmla="*/ 285750 h 300357"/>
                <a:gd name="connsiteX28" fmla="*/ 545725 w 1136275"/>
                <a:gd name="connsiteY28" fmla="*/ 295275 h 300357"/>
                <a:gd name="connsiteX29" fmla="*/ 464763 w 1136275"/>
                <a:gd name="connsiteY29" fmla="*/ 290513 h 300357"/>
                <a:gd name="connsiteX30" fmla="*/ 126625 w 1136275"/>
                <a:gd name="connsiteY30" fmla="*/ 285750 h 300357"/>
                <a:gd name="connsiteX31" fmla="*/ 112338 w 1136275"/>
                <a:gd name="connsiteY31" fmla="*/ 276225 h 300357"/>
                <a:gd name="connsiteX32" fmla="*/ 93288 w 1136275"/>
                <a:gd name="connsiteY32" fmla="*/ 266700 h 300357"/>
                <a:gd name="connsiteX33" fmla="*/ 83763 w 1136275"/>
                <a:gd name="connsiteY33" fmla="*/ 252413 h 300357"/>
                <a:gd name="connsiteX34" fmla="*/ 45663 w 1136275"/>
                <a:gd name="connsiteY34" fmla="*/ 219075 h 300357"/>
                <a:gd name="connsiteX35" fmla="*/ 2800 w 1136275"/>
                <a:gd name="connsiteY35" fmla="*/ 161925 h 300357"/>
                <a:gd name="connsiteX36" fmla="*/ 2800 w 1136275"/>
                <a:gd name="connsiteY36" fmla="*/ 109538 h 30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6275" h="300357">
                  <a:moveTo>
                    <a:pt x="2800" y="109538"/>
                  </a:moveTo>
                  <a:cubicBezTo>
                    <a:pt x="3594" y="96838"/>
                    <a:pt x="6115" y="93689"/>
                    <a:pt x="7563" y="85725"/>
                  </a:cubicBezTo>
                  <a:cubicBezTo>
                    <a:pt x="11663" y="63174"/>
                    <a:pt x="8148" y="53488"/>
                    <a:pt x="26613" y="38100"/>
                  </a:cubicBezTo>
                  <a:cubicBezTo>
                    <a:pt x="30469" y="34886"/>
                    <a:pt x="36138" y="34925"/>
                    <a:pt x="40900" y="33338"/>
                  </a:cubicBezTo>
                  <a:cubicBezTo>
                    <a:pt x="56103" y="10532"/>
                    <a:pt x="44235" y="20806"/>
                    <a:pt x="79000" y="14288"/>
                  </a:cubicBezTo>
                  <a:cubicBezTo>
                    <a:pt x="152213" y="561"/>
                    <a:pt x="101410" y="7055"/>
                    <a:pt x="179013" y="0"/>
                  </a:cubicBezTo>
                  <a:lnTo>
                    <a:pt x="245688" y="4763"/>
                  </a:lnTo>
                  <a:cubicBezTo>
                    <a:pt x="264748" y="6229"/>
                    <a:pt x="283751" y="8465"/>
                    <a:pt x="302838" y="9525"/>
                  </a:cubicBezTo>
                  <a:cubicBezTo>
                    <a:pt x="340912" y="11640"/>
                    <a:pt x="379043" y="12595"/>
                    <a:pt x="417138" y="14288"/>
                  </a:cubicBezTo>
                  <a:lnTo>
                    <a:pt x="517150" y="19050"/>
                  </a:lnTo>
                  <a:lnTo>
                    <a:pt x="817188" y="14288"/>
                  </a:lnTo>
                  <a:cubicBezTo>
                    <a:pt x="896579" y="14288"/>
                    <a:pt x="975975" y="16165"/>
                    <a:pt x="1055313" y="19050"/>
                  </a:cubicBezTo>
                  <a:cubicBezTo>
                    <a:pt x="1062382" y="19307"/>
                    <a:pt x="1090001" y="26532"/>
                    <a:pt x="1098175" y="28575"/>
                  </a:cubicBezTo>
                  <a:cubicBezTo>
                    <a:pt x="1111203" y="37260"/>
                    <a:pt x="1119934" y="40791"/>
                    <a:pt x="1126750" y="57150"/>
                  </a:cubicBezTo>
                  <a:cubicBezTo>
                    <a:pt x="1131785" y="69234"/>
                    <a:pt x="1136275" y="95250"/>
                    <a:pt x="1136275" y="95250"/>
                  </a:cubicBezTo>
                  <a:cubicBezTo>
                    <a:pt x="1135732" y="101767"/>
                    <a:pt x="1136341" y="148876"/>
                    <a:pt x="1126750" y="166688"/>
                  </a:cubicBezTo>
                  <a:cubicBezTo>
                    <a:pt x="1117973" y="182988"/>
                    <a:pt x="1106454" y="197754"/>
                    <a:pt x="1098175" y="214313"/>
                  </a:cubicBezTo>
                  <a:cubicBezTo>
                    <a:pt x="1094033" y="222596"/>
                    <a:pt x="1082922" y="247658"/>
                    <a:pt x="1074363" y="252413"/>
                  </a:cubicBezTo>
                  <a:cubicBezTo>
                    <a:pt x="1065922" y="257103"/>
                    <a:pt x="1055313" y="255588"/>
                    <a:pt x="1045788" y="257175"/>
                  </a:cubicBezTo>
                  <a:cubicBezTo>
                    <a:pt x="1001116" y="279511"/>
                    <a:pt x="1057008" y="252687"/>
                    <a:pt x="998163" y="276225"/>
                  </a:cubicBezTo>
                  <a:cubicBezTo>
                    <a:pt x="990225" y="279400"/>
                    <a:pt x="982805" y="284482"/>
                    <a:pt x="974350" y="285750"/>
                  </a:cubicBezTo>
                  <a:cubicBezTo>
                    <a:pt x="950749" y="289290"/>
                    <a:pt x="926761" y="289596"/>
                    <a:pt x="902913" y="290513"/>
                  </a:cubicBezTo>
                  <a:cubicBezTo>
                    <a:pt x="844197" y="292771"/>
                    <a:pt x="785438" y="293688"/>
                    <a:pt x="726700" y="295275"/>
                  </a:cubicBezTo>
                  <a:cubicBezTo>
                    <a:pt x="720350" y="296863"/>
                    <a:pt x="714000" y="301626"/>
                    <a:pt x="707650" y="300038"/>
                  </a:cubicBezTo>
                  <a:cubicBezTo>
                    <a:pt x="699949" y="298113"/>
                    <a:pt x="695103" y="290302"/>
                    <a:pt x="688600" y="285750"/>
                  </a:cubicBezTo>
                  <a:cubicBezTo>
                    <a:pt x="657100" y="263699"/>
                    <a:pt x="669690" y="269116"/>
                    <a:pt x="640975" y="261938"/>
                  </a:cubicBezTo>
                  <a:cubicBezTo>
                    <a:pt x="631450" y="263525"/>
                    <a:pt x="621314" y="262986"/>
                    <a:pt x="612400" y="266700"/>
                  </a:cubicBezTo>
                  <a:cubicBezTo>
                    <a:pt x="601833" y="271103"/>
                    <a:pt x="593832" y="280190"/>
                    <a:pt x="583825" y="285750"/>
                  </a:cubicBezTo>
                  <a:cubicBezTo>
                    <a:pt x="575584" y="290328"/>
                    <a:pt x="552328" y="293955"/>
                    <a:pt x="545725" y="295275"/>
                  </a:cubicBezTo>
                  <a:cubicBezTo>
                    <a:pt x="518738" y="293688"/>
                    <a:pt x="491790" y="291127"/>
                    <a:pt x="464763" y="290513"/>
                  </a:cubicBezTo>
                  <a:cubicBezTo>
                    <a:pt x="352068" y="287952"/>
                    <a:pt x="239256" y="290316"/>
                    <a:pt x="126625" y="285750"/>
                  </a:cubicBezTo>
                  <a:cubicBezTo>
                    <a:pt x="120906" y="285518"/>
                    <a:pt x="117308" y="279065"/>
                    <a:pt x="112338" y="276225"/>
                  </a:cubicBezTo>
                  <a:cubicBezTo>
                    <a:pt x="106174" y="272703"/>
                    <a:pt x="99638" y="269875"/>
                    <a:pt x="93288" y="266700"/>
                  </a:cubicBezTo>
                  <a:cubicBezTo>
                    <a:pt x="90113" y="261938"/>
                    <a:pt x="87810" y="256460"/>
                    <a:pt x="83763" y="252413"/>
                  </a:cubicBezTo>
                  <a:cubicBezTo>
                    <a:pt x="43256" y="211906"/>
                    <a:pt x="86474" y="267305"/>
                    <a:pt x="45663" y="219075"/>
                  </a:cubicBezTo>
                  <a:cubicBezTo>
                    <a:pt x="20840" y="189739"/>
                    <a:pt x="18561" y="185567"/>
                    <a:pt x="2800" y="161925"/>
                  </a:cubicBezTo>
                  <a:cubicBezTo>
                    <a:pt x="-3084" y="144270"/>
                    <a:pt x="2006" y="122238"/>
                    <a:pt x="2800" y="1095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Freeform: Shape 11">
              <a:extLst>
                <a:ext uri="{FF2B5EF4-FFF2-40B4-BE49-F238E27FC236}">
                  <a16:creationId xmlns:a16="http://schemas.microsoft.com/office/drawing/2014/main" id="{60D720CC-0149-E018-36A2-6A0C672C2EB6}"/>
                </a:ext>
                <a:ext uri="{C183D7F6-B498-43B3-948B-1728B52AA6E4}">
                  <adec:decorative xmlns:adec="http://schemas.microsoft.com/office/drawing/2017/decorative" val="1"/>
                </a:ext>
              </a:extLst>
            </p:cNvPr>
            <p:cNvSpPr/>
            <p:nvPr/>
          </p:nvSpPr>
          <p:spPr>
            <a:xfrm>
              <a:off x="986168" y="2447925"/>
              <a:ext cx="1185532" cy="528638"/>
            </a:xfrm>
            <a:custGeom>
              <a:avLst/>
              <a:gdLst>
                <a:gd name="connsiteX0" fmla="*/ 13957 w 1185532"/>
                <a:gd name="connsiteY0" fmla="*/ 357188 h 528638"/>
                <a:gd name="connsiteX1" fmla="*/ 142545 w 1185532"/>
                <a:gd name="connsiteY1" fmla="*/ 357188 h 528638"/>
                <a:gd name="connsiteX2" fmla="*/ 166357 w 1185532"/>
                <a:gd name="connsiteY2" fmla="*/ 381000 h 528638"/>
                <a:gd name="connsiteX3" fmla="*/ 194932 w 1185532"/>
                <a:gd name="connsiteY3" fmla="*/ 423863 h 528638"/>
                <a:gd name="connsiteX4" fmla="*/ 199695 w 1185532"/>
                <a:gd name="connsiteY4" fmla="*/ 442913 h 528638"/>
                <a:gd name="connsiteX5" fmla="*/ 204457 w 1185532"/>
                <a:gd name="connsiteY5" fmla="*/ 457200 h 528638"/>
                <a:gd name="connsiteX6" fmla="*/ 209220 w 1185532"/>
                <a:gd name="connsiteY6" fmla="*/ 495300 h 528638"/>
                <a:gd name="connsiteX7" fmla="*/ 252082 w 1185532"/>
                <a:gd name="connsiteY7" fmla="*/ 519113 h 528638"/>
                <a:gd name="connsiteX8" fmla="*/ 490207 w 1185532"/>
                <a:gd name="connsiteY8" fmla="*/ 528638 h 528638"/>
                <a:gd name="connsiteX9" fmla="*/ 809295 w 1185532"/>
                <a:gd name="connsiteY9" fmla="*/ 519113 h 528638"/>
                <a:gd name="connsiteX10" fmla="*/ 856920 w 1185532"/>
                <a:gd name="connsiteY10" fmla="*/ 514350 h 528638"/>
                <a:gd name="connsiteX11" fmla="*/ 971220 w 1185532"/>
                <a:gd name="connsiteY11" fmla="*/ 504825 h 528638"/>
                <a:gd name="connsiteX12" fmla="*/ 1071232 w 1185532"/>
                <a:gd name="connsiteY12" fmla="*/ 452438 h 528638"/>
                <a:gd name="connsiteX13" fmla="*/ 1085520 w 1185532"/>
                <a:gd name="connsiteY13" fmla="*/ 428625 h 528638"/>
                <a:gd name="connsiteX14" fmla="*/ 1109332 w 1185532"/>
                <a:gd name="connsiteY14" fmla="*/ 400050 h 528638"/>
                <a:gd name="connsiteX15" fmla="*/ 1114095 w 1185532"/>
                <a:gd name="connsiteY15" fmla="*/ 385763 h 528638"/>
                <a:gd name="connsiteX16" fmla="*/ 1123620 w 1185532"/>
                <a:gd name="connsiteY16" fmla="*/ 366713 h 528638"/>
                <a:gd name="connsiteX17" fmla="*/ 1156957 w 1185532"/>
                <a:gd name="connsiteY17" fmla="*/ 338138 h 528638"/>
                <a:gd name="connsiteX18" fmla="*/ 1166482 w 1185532"/>
                <a:gd name="connsiteY18" fmla="*/ 323850 h 528638"/>
                <a:gd name="connsiteX19" fmla="*/ 1180770 w 1185532"/>
                <a:gd name="connsiteY19" fmla="*/ 304800 h 528638"/>
                <a:gd name="connsiteX20" fmla="*/ 1185532 w 1185532"/>
                <a:gd name="connsiteY20" fmla="*/ 290513 h 528638"/>
                <a:gd name="connsiteX21" fmla="*/ 1176007 w 1185532"/>
                <a:gd name="connsiteY21" fmla="*/ 200025 h 528638"/>
                <a:gd name="connsiteX22" fmla="*/ 1161720 w 1185532"/>
                <a:gd name="connsiteY22" fmla="*/ 171450 h 528638"/>
                <a:gd name="connsiteX23" fmla="*/ 1156957 w 1185532"/>
                <a:gd name="connsiteY23" fmla="*/ 157163 h 528638"/>
                <a:gd name="connsiteX24" fmla="*/ 1142670 w 1185532"/>
                <a:gd name="connsiteY24" fmla="*/ 138113 h 528638"/>
                <a:gd name="connsiteX25" fmla="*/ 1133145 w 1185532"/>
                <a:gd name="connsiteY25" fmla="*/ 114300 h 528638"/>
                <a:gd name="connsiteX26" fmla="*/ 1123620 w 1185532"/>
                <a:gd name="connsiteY26" fmla="*/ 100013 h 528638"/>
                <a:gd name="connsiteX27" fmla="*/ 1099807 w 1185532"/>
                <a:gd name="connsiteY27" fmla="*/ 57150 h 528638"/>
                <a:gd name="connsiteX28" fmla="*/ 1075995 w 1185532"/>
                <a:gd name="connsiteY28" fmla="*/ 42863 h 528638"/>
                <a:gd name="connsiteX29" fmla="*/ 995032 w 1185532"/>
                <a:gd name="connsiteY29" fmla="*/ 9525 h 528638"/>
                <a:gd name="connsiteX30" fmla="*/ 952170 w 1185532"/>
                <a:gd name="connsiteY30" fmla="*/ 0 h 528638"/>
                <a:gd name="connsiteX31" fmla="*/ 342570 w 1185532"/>
                <a:gd name="connsiteY31" fmla="*/ 4763 h 528638"/>
                <a:gd name="connsiteX32" fmla="*/ 294945 w 1185532"/>
                <a:gd name="connsiteY32" fmla="*/ 14288 h 528638"/>
                <a:gd name="connsiteX33" fmla="*/ 228270 w 1185532"/>
                <a:gd name="connsiteY33" fmla="*/ 19050 h 528638"/>
                <a:gd name="connsiteX34" fmla="*/ 199695 w 1185532"/>
                <a:gd name="connsiteY34" fmla="*/ 23813 h 528638"/>
                <a:gd name="connsiteX35" fmla="*/ 166357 w 1185532"/>
                <a:gd name="connsiteY35" fmla="*/ 28575 h 528638"/>
                <a:gd name="connsiteX36" fmla="*/ 113970 w 1185532"/>
                <a:gd name="connsiteY36" fmla="*/ 38100 h 528638"/>
                <a:gd name="connsiteX37" fmla="*/ 75870 w 1185532"/>
                <a:gd name="connsiteY37" fmla="*/ 42863 h 528638"/>
                <a:gd name="connsiteX38" fmla="*/ 71107 w 1185532"/>
                <a:gd name="connsiteY38" fmla="*/ 61913 h 528638"/>
                <a:gd name="connsiteX39" fmla="*/ 33007 w 1185532"/>
                <a:gd name="connsiteY39" fmla="*/ 104775 h 528638"/>
                <a:gd name="connsiteX40" fmla="*/ 28245 w 1185532"/>
                <a:gd name="connsiteY40" fmla="*/ 119063 h 528638"/>
                <a:gd name="connsiteX41" fmla="*/ 13957 w 1185532"/>
                <a:gd name="connsiteY41" fmla="*/ 147638 h 528638"/>
                <a:gd name="connsiteX42" fmla="*/ 9195 w 1185532"/>
                <a:gd name="connsiteY42" fmla="*/ 171450 h 528638"/>
                <a:gd name="connsiteX43" fmla="*/ 4432 w 1185532"/>
                <a:gd name="connsiteY43" fmla="*/ 185738 h 528638"/>
                <a:gd name="connsiteX44" fmla="*/ 13957 w 1185532"/>
                <a:gd name="connsiteY44" fmla="*/ 357188 h 5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85532" h="528638">
                  <a:moveTo>
                    <a:pt x="13957" y="357188"/>
                  </a:moveTo>
                  <a:cubicBezTo>
                    <a:pt x="36976" y="385763"/>
                    <a:pt x="101256" y="345927"/>
                    <a:pt x="142545" y="357188"/>
                  </a:cubicBezTo>
                  <a:cubicBezTo>
                    <a:pt x="153375" y="360142"/>
                    <a:pt x="159422" y="372173"/>
                    <a:pt x="166357" y="381000"/>
                  </a:cubicBezTo>
                  <a:cubicBezTo>
                    <a:pt x="176966" y="394502"/>
                    <a:pt x="194932" y="423863"/>
                    <a:pt x="194932" y="423863"/>
                  </a:cubicBezTo>
                  <a:cubicBezTo>
                    <a:pt x="196520" y="430213"/>
                    <a:pt x="197897" y="436619"/>
                    <a:pt x="199695" y="442913"/>
                  </a:cubicBezTo>
                  <a:cubicBezTo>
                    <a:pt x="201074" y="447740"/>
                    <a:pt x="203559" y="452261"/>
                    <a:pt x="204457" y="457200"/>
                  </a:cubicBezTo>
                  <a:cubicBezTo>
                    <a:pt x="206747" y="469792"/>
                    <a:pt x="204846" y="483272"/>
                    <a:pt x="209220" y="495300"/>
                  </a:cubicBezTo>
                  <a:cubicBezTo>
                    <a:pt x="214438" y="509650"/>
                    <a:pt x="241219" y="517949"/>
                    <a:pt x="252082" y="519113"/>
                  </a:cubicBezTo>
                  <a:cubicBezTo>
                    <a:pt x="272413" y="521291"/>
                    <a:pt x="485878" y="528483"/>
                    <a:pt x="490207" y="528638"/>
                  </a:cubicBezTo>
                  <a:lnTo>
                    <a:pt x="809295" y="519113"/>
                  </a:lnTo>
                  <a:cubicBezTo>
                    <a:pt x="825237" y="518492"/>
                    <a:pt x="841026" y="515732"/>
                    <a:pt x="856920" y="514350"/>
                  </a:cubicBezTo>
                  <a:cubicBezTo>
                    <a:pt x="1137592" y="489944"/>
                    <a:pt x="727705" y="526965"/>
                    <a:pt x="971220" y="504825"/>
                  </a:cubicBezTo>
                  <a:cubicBezTo>
                    <a:pt x="1056733" y="467414"/>
                    <a:pt x="1025771" y="488808"/>
                    <a:pt x="1071232" y="452438"/>
                  </a:cubicBezTo>
                  <a:cubicBezTo>
                    <a:pt x="1075995" y="444500"/>
                    <a:pt x="1080075" y="436111"/>
                    <a:pt x="1085520" y="428625"/>
                  </a:cubicBezTo>
                  <a:cubicBezTo>
                    <a:pt x="1092812" y="418598"/>
                    <a:pt x="1102454" y="410366"/>
                    <a:pt x="1109332" y="400050"/>
                  </a:cubicBezTo>
                  <a:cubicBezTo>
                    <a:pt x="1112117" y="395873"/>
                    <a:pt x="1112117" y="390377"/>
                    <a:pt x="1114095" y="385763"/>
                  </a:cubicBezTo>
                  <a:cubicBezTo>
                    <a:pt x="1116892" y="379238"/>
                    <a:pt x="1119494" y="372490"/>
                    <a:pt x="1123620" y="366713"/>
                  </a:cubicBezTo>
                  <a:cubicBezTo>
                    <a:pt x="1131276" y="355995"/>
                    <a:pt x="1146948" y="345645"/>
                    <a:pt x="1156957" y="338138"/>
                  </a:cubicBezTo>
                  <a:cubicBezTo>
                    <a:pt x="1160132" y="333375"/>
                    <a:pt x="1163155" y="328508"/>
                    <a:pt x="1166482" y="323850"/>
                  </a:cubicBezTo>
                  <a:cubicBezTo>
                    <a:pt x="1171096" y="317391"/>
                    <a:pt x="1176832" y="311692"/>
                    <a:pt x="1180770" y="304800"/>
                  </a:cubicBezTo>
                  <a:cubicBezTo>
                    <a:pt x="1183261" y="300442"/>
                    <a:pt x="1183945" y="295275"/>
                    <a:pt x="1185532" y="290513"/>
                  </a:cubicBezTo>
                  <a:cubicBezTo>
                    <a:pt x="1182357" y="260350"/>
                    <a:pt x="1181955" y="229765"/>
                    <a:pt x="1176007" y="200025"/>
                  </a:cubicBezTo>
                  <a:cubicBezTo>
                    <a:pt x="1173919" y="189583"/>
                    <a:pt x="1166045" y="181181"/>
                    <a:pt x="1161720" y="171450"/>
                  </a:cubicBezTo>
                  <a:cubicBezTo>
                    <a:pt x="1159681" y="166863"/>
                    <a:pt x="1159448" y="161522"/>
                    <a:pt x="1156957" y="157163"/>
                  </a:cubicBezTo>
                  <a:cubicBezTo>
                    <a:pt x="1153019" y="150271"/>
                    <a:pt x="1146525" y="145052"/>
                    <a:pt x="1142670" y="138113"/>
                  </a:cubicBezTo>
                  <a:cubicBezTo>
                    <a:pt x="1138518" y="130640"/>
                    <a:pt x="1136968" y="121947"/>
                    <a:pt x="1133145" y="114300"/>
                  </a:cubicBezTo>
                  <a:cubicBezTo>
                    <a:pt x="1130585" y="109181"/>
                    <a:pt x="1126180" y="105132"/>
                    <a:pt x="1123620" y="100013"/>
                  </a:cubicBezTo>
                  <a:cubicBezTo>
                    <a:pt x="1115405" y="83584"/>
                    <a:pt x="1121257" y="70020"/>
                    <a:pt x="1099807" y="57150"/>
                  </a:cubicBezTo>
                  <a:cubicBezTo>
                    <a:pt x="1091870" y="52388"/>
                    <a:pt x="1084121" y="47295"/>
                    <a:pt x="1075995" y="42863"/>
                  </a:cubicBezTo>
                  <a:cubicBezTo>
                    <a:pt x="1048438" y="27832"/>
                    <a:pt x="1026654" y="19012"/>
                    <a:pt x="995032" y="9525"/>
                  </a:cubicBezTo>
                  <a:cubicBezTo>
                    <a:pt x="981013" y="5319"/>
                    <a:pt x="966457" y="3175"/>
                    <a:pt x="952170" y="0"/>
                  </a:cubicBezTo>
                  <a:lnTo>
                    <a:pt x="342570" y="4763"/>
                  </a:lnTo>
                  <a:cubicBezTo>
                    <a:pt x="234974" y="6357"/>
                    <a:pt x="350867" y="7709"/>
                    <a:pt x="294945" y="14288"/>
                  </a:cubicBezTo>
                  <a:cubicBezTo>
                    <a:pt x="272816" y="16891"/>
                    <a:pt x="250495" y="17463"/>
                    <a:pt x="228270" y="19050"/>
                  </a:cubicBezTo>
                  <a:lnTo>
                    <a:pt x="199695" y="23813"/>
                  </a:lnTo>
                  <a:cubicBezTo>
                    <a:pt x="188600" y="25520"/>
                    <a:pt x="177430" y="26730"/>
                    <a:pt x="166357" y="28575"/>
                  </a:cubicBezTo>
                  <a:cubicBezTo>
                    <a:pt x="117072" y="36789"/>
                    <a:pt x="169622" y="30150"/>
                    <a:pt x="113970" y="38100"/>
                  </a:cubicBezTo>
                  <a:cubicBezTo>
                    <a:pt x="101300" y="39910"/>
                    <a:pt x="88570" y="41275"/>
                    <a:pt x="75870" y="42863"/>
                  </a:cubicBezTo>
                  <a:cubicBezTo>
                    <a:pt x="74282" y="49213"/>
                    <a:pt x="74475" y="56300"/>
                    <a:pt x="71107" y="61913"/>
                  </a:cubicBezTo>
                  <a:cubicBezTo>
                    <a:pt x="62667" y="75980"/>
                    <a:pt x="45370" y="92413"/>
                    <a:pt x="33007" y="104775"/>
                  </a:cubicBezTo>
                  <a:cubicBezTo>
                    <a:pt x="31420" y="109538"/>
                    <a:pt x="30284" y="114475"/>
                    <a:pt x="28245" y="119063"/>
                  </a:cubicBezTo>
                  <a:cubicBezTo>
                    <a:pt x="23920" y="128795"/>
                    <a:pt x="17596" y="137630"/>
                    <a:pt x="13957" y="147638"/>
                  </a:cubicBezTo>
                  <a:cubicBezTo>
                    <a:pt x="11191" y="155245"/>
                    <a:pt x="11158" y="163597"/>
                    <a:pt x="9195" y="171450"/>
                  </a:cubicBezTo>
                  <a:cubicBezTo>
                    <a:pt x="7977" y="176320"/>
                    <a:pt x="4589" y="180720"/>
                    <a:pt x="4432" y="185738"/>
                  </a:cubicBezTo>
                  <a:cubicBezTo>
                    <a:pt x="2994" y="231753"/>
                    <a:pt x="-9062" y="328613"/>
                    <a:pt x="13957" y="3571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Freeform: Shape 13">
              <a:extLst>
                <a:ext uri="{FF2B5EF4-FFF2-40B4-BE49-F238E27FC236}">
                  <a16:creationId xmlns:a16="http://schemas.microsoft.com/office/drawing/2014/main" id="{43A03EC5-85C2-71B3-1306-02DE366F3F24}"/>
                </a:ext>
                <a:ext uri="{C183D7F6-B498-43B3-948B-1728B52AA6E4}">
                  <adec:decorative xmlns:adec="http://schemas.microsoft.com/office/drawing/2017/decorative" val="1"/>
                </a:ext>
              </a:extLst>
            </p:cNvPr>
            <p:cNvSpPr/>
            <p:nvPr/>
          </p:nvSpPr>
          <p:spPr>
            <a:xfrm>
              <a:off x="2661151" y="438151"/>
              <a:ext cx="1744162" cy="427415"/>
            </a:xfrm>
            <a:custGeom>
              <a:avLst/>
              <a:gdLst>
                <a:gd name="connsiteX0" fmla="*/ 1087 w 1725112"/>
                <a:gd name="connsiteY0" fmla="*/ 166688 h 409575"/>
                <a:gd name="connsiteX1" fmla="*/ 5849 w 1725112"/>
                <a:gd name="connsiteY1" fmla="*/ 123825 h 409575"/>
                <a:gd name="connsiteX2" fmla="*/ 15374 w 1725112"/>
                <a:gd name="connsiteY2" fmla="*/ 109538 h 409575"/>
                <a:gd name="connsiteX3" fmla="*/ 53474 w 1725112"/>
                <a:gd name="connsiteY3" fmla="*/ 80963 h 409575"/>
                <a:gd name="connsiteX4" fmla="*/ 101099 w 1725112"/>
                <a:gd name="connsiteY4" fmla="*/ 61913 h 409575"/>
                <a:gd name="connsiteX5" fmla="*/ 153487 w 1725112"/>
                <a:gd name="connsiteY5" fmla="*/ 47625 h 409575"/>
                <a:gd name="connsiteX6" fmla="*/ 324937 w 1725112"/>
                <a:gd name="connsiteY6" fmla="*/ 33338 h 409575"/>
                <a:gd name="connsiteX7" fmla="*/ 415424 w 1725112"/>
                <a:gd name="connsiteY7" fmla="*/ 28575 h 409575"/>
                <a:gd name="connsiteX8" fmla="*/ 567824 w 1725112"/>
                <a:gd name="connsiteY8" fmla="*/ 14288 h 409575"/>
                <a:gd name="connsiteX9" fmla="*/ 586874 w 1725112"/>
                <a:gd name="connsiteY9" fmla="*/ 9525 h 409575"/>
                <a:gd name="connsiteX10" fmla="*/ 791662 w 1725112"/>
                <a:gd name="connsiteY10" fmla="*/ 4763 h 409575"/>
                <a:gd name="connsiteX11" fmla="*/ 896437 w 1725112"/>
                <a:gd name="connsiteY11" fmla="*/ 0 h 409575"/>
                <a:gd name="connsiteX12" fmla="*/ 1258387 w 1725112"/>
                <a:gd name="connsiteY12" fmla="*/ 4763 h 409575"/>
                <a:gd name="connsiteX13" fmla="*/ 1286962 w 1725112"/>
                <a:gd name="connsiteY13" fmla="*/ 9525 h 409575"/>
                <a:gd name="connsiteX14" fmla="*/ 1339349 w 1725112"/>
                <a:gd name="connsiteY14" fmla="*/ 19050 h 409575"/>
                <a:gd name="connsiteX15" fmla="*/ 1529849 w 1725112"/>
                <a:gd name="connsiteY15" fmla="*/ 28575 h 409575"/>
                <a:gd name="connsiteX16" fmla="*/ 1615574 w 1725112"/>
                <a:gd name="connsiteY16" fmla="*/ 38100 h 409575"/>
                <a:gd name="connsiteX17" fmla="*/ 1648912 w 1725112"/>
                <a:gd name="connsiteY17" fmla="*/ 47625 h 409575"/>
                <a:gd name="connsiteX18" fmla="*/ 1691774 w 1725112"/>
                <a:gd name="connsiteY18" fmla="*/ 85725 h 409575"/>
                <a:gd name="connsiteX19" fmla="*/ 1710824 w 1725112"/>
                <a:gd name="connsiteY19" fmla="*/ 114300 h 409575"/>
                <a:gd name="connsiteX20" fmla="*/ 1715587 w 1725112"/>
                <a:gd name="connsiteY20" fmla="*/ 128588 h 409575"/>
                <a:gd name="connsiteX21" fmla="*/ 1725112 w 1725112"/>
                <a:gd name="connsiteY21" fmla="*/ 152400 h 409575"/>
                <a:gd name="connsiteX22" fmla="*/ 1710824 w 1725112"/>
                <a:gd name="connsiteY22" fmla="*/ 223838 h 409575"/>
                <a:gd name="connsiteX23" fmla="*/ 1696537 w 1725112"/>
                <a:gd name="connsiteY23" fmla="*/ 247650 h 409575"/>
                <a:gd name="connsiteX24" fmla="*/ 1672724 w 1725112"/>
                <a:gd name="connsiteY24" fmla="*/ 261938 h 409575"/>
                <a:gd name="connsiteX25" fmla="*/ 1596524 w 1725112"/>
                <a:gd name="connsiteY25" fmla="*/ 290513 h 409575"/>
                <a:gd name="connsiteX26" fmla="*/ 1558424 w 1725112"/>
                <a:gd name="connsiteY26" fmla="*/ 300038 h 409575"/>
                <a:gd name="connsiteX27" fmla="*/ 1534612 w 1725112"/>
                <a:gd name="connsiteY27" fmla="*/ 309563 h 409575"/>
                <a:gd name="connsiteX28" fmla="*/ 1506037 w 1725112"/>
                <a:gd name="connsiteY28" fmla="*/ 319088 h 409575"/>
                <a:gd name="connsiteX29" fmla="*/ 1453649 w 1725112"/>
                <a:gd name="connsiteY29" fmla="*/ 333375 h 409575"/>
                <a:gd name="connsiteX30" fmla="*/ 1439362 w 1725112"/>
                <a:gd name="connsiteY30" fmla="*/ 338138 h 409575"/>
                <a:gd name="connsiteX31" fmla="*/ 1420312 w 1725112"/>
                <a:gd name="connsiteY31" fmla="*/ 342900 h 409575"/>
                <a:gd name="connsiteX32" fmla="*/ 1391737 w 1725112"/>
                <a:gd name="connsiteY32" fmla="*/ 352425 h 409575"/>
                <a:gd name="connsiteX33" fmla="*/ 1363162 w 1725112"/>
                <a:gd name="connsiteY33" fmla="*/ 361950 h 409575"/>
                <a:gd name="connsiteX34" fmla="*/ 1253624 w 1725112"/>
                <a:gd name="connsiteY34" fmla="*/ 371475 h 409575"/>
                <a:gd name="connsiteX35" fmla="*/ 1129799 w 1725112"/>
                <a:gd name="connsiteY35" fmla="*/ 395288 h 409575"/>
                <a:gd name="connsiteX36" fmla="*/ 958349 w 1725112"/>
                <a:gd name="connsiteY36" fmla="*/ 409575 h 409575"/>
                <a:gd name="connsiteX37" fmla="*/ 272549 w 1725112"/>
                <a:gd name="connsiteY37" fmla="*/ 404813 h 409575"/>
                <a:gd name="connsiteX38" fmla="*/ 163012 w 1725112"/>
                <a:gd name="connsiteY38" fmla="*/ 381000 h 409575"/>
                <a:gd name="connsiteX39" fmla="*/ 134437 w 1725112"/>
                <a:gd name="connsiteY39" fmla="*/ 366713 h 409575"/>
                <a:gd name="connsiteX40" fmla="*/ 72524 w 1725112"/>
                <a:gd name="connsiteY40" fmla="*/ 314325 h 409575"/>
                <a:gd name="connsiteX41" fmla="*/ 58237 w 1725112"/>
                <a:gd name="connsiteY41" fmla="*/ 300038 h 409575"/>
                <a:gd name="connsiteX42" fmla="*/ 48712 w 1725112"/>
                <a:gd name="connsiteY42" fmla="*/ 280988 h 409575"/>
                <a:gd name="connsiteX43" fmla="*/ 34424 w 1725112"/>
                <a:gd name="connsiteY43" fmla="*/ 257175 h 409575"/>
                <a:gd name="connsiteX44" fmla="*/ 24899 w 1725112"/>
                <a:gd name="connsiteY44" fmla="*/ 242888 h 409575"/>
                <a:gd name="connsiteX45" fmla="*/ 1087 w 1725112"/>
                <a:gd name="connsiteY45" fmla="*/ 16668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5112" h="409575">
                  <a:moveTo>
                    <a:pt x="1087" y="166688"/>
                  </a:moveTo>
                  <a:cubicBezTo>
                    <a:pt x="-2088" y="146844"/>
                    <a:pt x="2363" y="137771"/>
                    <a:pt x="5849" y="123825"/>
                  </a:cubicBezTo>
                  <a:cubicBezTo>
                    <a:pt x="7237" y="118272"/>
                    <a:pt x="11327" y="113585"/>
                    <a:pt x="15374" y="109538"/>
                  </a:cubicBezTo>
                  <a:cubicBezTo>
                    <a:pt x="24082" y="100830"/>
                    <a:pt x="41751" y="88290"/>
                    <a:pt x="53474" y="80963"/>
                  </a:cubicBezTo>
                  <a:cubicBezTo>
                    <a:pt x="89811" y="58252"/>
                    <a:pt x="63328" y="72214"/>
                    <a:pt x="101099" y="61913"/>
                  </a:cubicBezTo>
                  <a:cubicBezTo>
                    <a:pt x="131030" y="53750"/>
                    <a:pt x="124927" y="51195"/>
                    <a:pt x="153487" y="47625"/>
                  </a:cubicBezTo>
                  <a:cubicBezTo>
                    <a:pt x="231636" y="37856"/>
                    <a:pt x="248660" y="37576"/>
                    <a:pt x="324937" y="33338"/>
                  </a:cubicBezTo>
                  <a:lnTo>
                    <a:pt x="415424" y="28575"/>
                  </a:lnTo>
                  <a:cubicBezTo>
                    <a:pt x="602820" y="3589"/>
                    <a:pt x="362545" y="33838"/>
                    <a:pt x="567824" y="14288"/>
                  </a:cubicBezTo>
                  <a:cubicBezTo>
                    <a:pt x="574340" y="13667"/>
                    <a:pt x="580334" y="9803"/>
                    <a:pt x="586874" y="9525"/>
                  </a:cubicBezTo>
                  <a:cubicBezTo>
                    <a:pt x="655093" y="6622"/>
                    <a:pt x="723413" y="6863"/>
                    <a:pt x="791662" y="4763"/>
                  </a:cubicBezTo>
                  <a:cubicBezTo>
                    <a:pt x="826607" y="3688"/>
                    <a:pt x="861512" y="1588"/>
                    <a:pt x="896437" y="0"/>
                  </a:cubicBezTo>
                  <a:lnTo>
                    <a:pt x="1258387" y="4763"/>
                  </a:lnTo>
                  <a:cubicBezTo>
                    <a:pt x="1268040" y="4998"/>
                    <a:pt x="1277461" y="7798"/>
                    <a:pt x="1286962" y="9525"/>
                  </a:cubicBezTo>
                  <a:cubicBezTo>
                    <a:pt x="1308442" y="13431"/>
                    <a:pt x="1316867" y="16240"/>
                    <a:pt x="1339349" y="19050"/>
                  </a:cubicBezTo>
                  <a:cubicBezTo>
                    <a:pt x="1408481" y="27691"/>
                    <a:pt x="1448410" y="25861"/>
                    <a:pt x="1529849" y="28575"/>
                  </a:cubicBezTo>
                  <a:cubicBezTo>
                    <a:pt x="1558424" y="31750"/>
                    <a:pt x="1587087" y="34215"/>
                    <a:pt x="1615574" y="38100"/>
                  </a:cubicBezTo>
                  <a:cubicBezTo>
                    <a:pt x="1625688" y="39479"/>
                    <a:pt x="1639004" y="44323"/>
                    <a:pt x="1648912" y="47625"/>
                  </a:cubicBezTo>
                  <a:cubicBezTo>
                    <a:pt x="1681534" y="80247"/>
                    <a:pt x="1666279" y="68728"/>
                    <a:pt x="1691774" y="85725"/>
                  </a:cubicBezTo>
                  <a:cubicBezTo>
                    <a:pt x="1698124" y="95250"/>
                    <a:pt x="1705265" y="104293"/>
                    <a:pt x="1710824" y="114300"/>
                  </a:cubicBezTo>
                  <a:cubicBezTo>
                    <a:pt x="1713262" y="118689"/>
                    <a:pt x="1713824" y="123887"/>
                    <a:pt x="1715587" y="128588"/>
                  </a:cubicBezTo>
                  <a:cubicBezTo>
                    <a:pt x="1718589" y="136592"/>
                    <a:pt x="1721937" y="144463"/>
                    <a:pt x="1725112" y="152400"/>
                  </a:cubicBezTo>
                  <a:cubicBezTo>
                    <a:pt x="1720639" y="201602"/>
                    <a:pt x="1727813" y="193257"/>
                    <a:pt x="1710824" y="223838"/>
                  </a:cubicBezTo>
                  <a:cubicBezTo>
                    <a:pt x="1706329" y="231930"/>
                    <a:pt x="1703082" y="241105"/>
                    <a:pt x="1696537" y="247650"/>
                  </a:cubicBezTo>
                  <a:cubicBezTo>
                    <a:pt x="1689991" y="254196"/>
                    <a:pt x="1681004" y="257798"/>
                    <a:pt x="1672724" y="261938"/>
                  </a:cubicBezTo>
                  <a:cubicBezTo>
                    <a:pt x="1650224" y="273188"/>
                    <a:pt x="1620113" y="283575"/>
                    <a:pt x="1596524" y="290513"/>
                  </a:cubicBezTo>
                  <a:cubicBezTo>
                    <a:pt x="1583965" y="294207"/>
                    <a:pt x="1570936" y="296188"/>
                    <a:pt x="1558424" y="300038"/>
                  </a:cubicBezTo>
                  <a:cubicBezTo>
                    <a:pt x="1550253" y="302552"/>
                    <a:pt x="1542646" y="306641"/>
                    <a:pt x="1534612" y="309563"/>
                  </a:cubicBezTo>
                  <a:cubicBezTo>
                    <a:pt x="1525176" y="312994"/>
                    <a:pt x="1515633" y="316135"/>
                    <a:pt x="1506037" y="319088"/>
                  </a:cubicBezTo>
                  <a:cubicBezTo>
                    <a:pt x="1419120" y="345832"/>
                    <a:pt x="1510691" y="317077"/>
                    <a:pt x="1453649" y="333375"/>
                  </a:cubicBezTo>
                  <a:cubicBezTo>
                    <a:pt x="1448822" y="334754"/>
                    <a:pt x="1444189" y="336759"/>
                    <a:pt x="1439362" y="338138"/>
                  </a:cubicBezTo>
                  <a:cubicBezTo>
                    <a:pt x="1433068" y="339936"/>
                    <a:pt x="1426581" y="341019"/>
                    <a:pt x="1420312" y="342900"/>
                  </a:cubicBezTo>
                  <a:cubicBezTo>
                    <a:pt x="1410695" y="345785"/>
                    <a:pt x="1401262" y="349250"/>
                    <a:pt x="1391737" y="352425"/>
                  </a:cubicBezTo>
                  <a:cubicBezTo>
                    <a:pt x="1382212" y="355600"/>
                    <a:pt x="1373152" y="360951"/>
                    <a:pt x="1363162" y="361950"/>
                  </a:cubicBezTo>
                  <a:cubicBezTo>
                    <a:pt x="1294941" y="368773"/>
                    <a:pt x="1331444" y="365490"/>
                    <a:pt x="1253624" y="371475"/>
                  </a:cubicBezTo>
                  <a:cubicBezTo>
                    <a:pt x="1212349" y="379413"/>
                    <a:pt x="1171696" y="391936"/>
                    <a:pt x="1129799" y="395288"/>
                  </a:cubicBezTo>
                  <a:lnTo>
                    <a:pt x="958349" y="409575"/>
                  </a:lnTo>
                  <a:lnTo>
                    <a:pt x="272549" y="404813"/>
                  </a:lnTo>
                  <a:cubicBezTo>
                    <a:pt x="248536" y="404216"/>
                    <a:pt x="193098" y="393536"/>
                    <a:pt x="163012" y="381000"/>
                  </a:cubicBezTo>
                  <a:cubicBezTo>
                    <a:pt x="153182" y="376904"/>
                    <a:pt x="143010" y="373030"/>
                    <a:pt x="134437" y="366713"/>
                  </a:cubicBezTo>
                  <a:cubicBezTo>
                    <a:pt x="112673" y="350676"/>
                    <a:pt x="91640" y="333441"/>
                    <a:pt x="72524" y="314325"/>
                  </a:cubicBezTo>
                  <a:cubicBezTo>
                    <a:pt x="67762" y="309563"/>
                    <a:pt x="62152" y="305518"/>
                    <a:pt x="58237" y="300038"/>
                  </a:cubicBezTo>
                  <a:cubicBezTo>
                    <a:pt x="54111" y="294261"/>
                    <a:pt x="52160" y="287194"/>
                    <a:pt x="48712" y="280988"/>
                  </a:cubicBezTo>
                  <a:cubicBezTo>
                    <a:pt x="44216" y="272896"/>
                    <a:pt x="39330" y="265025"/>
                    <a:pt x="34424" y="257175"/>
                  </a:cubicBezTo>
                  <a:cubicBezTo>
                    <a:pt x="31390" y="252321"/>
                    <a:pt x="27679" y="247891"/>
                    <a:pt x="24899" y="242888"/>
                  </a:cubicBezTo>
                  <a:cubicBezTo>
                    <a:pt x="4529" y="206222"/>
                    <a:pt x="4262" y="186532"/>
                    <a:pt x="1087" y="1666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EB642E52-493D-C81F-993F-9CA2203B52F1}"/>
                </a:ext>
                <a:ext uri="{C183D7F6-B498-43B3-948B-1728B52AA6E4}">
                  <adec:decorative xmlns:adec="http://schemas.microsoft.com/office/drawing/2017/decorative" val="1"/>
                </a:ext>
              </a:extLst>
            </p:cNvPr>
            <p:cNvSpPr/>
            <p:nvPr/>
          </p:nvSpPr>
          <p:spPr>
            <a:xfrm>
              <a:off x="2709863" y="976239"/>
              <a:ext cx="957963" cy="507831"/>
            </a:xfrm>
            <a:custGeom>
              <a:avLst/>
              <a:gdLst>
                <a:gd name="connsiteX0" fmla="*/ 42896 w 929422"/>
                <a:gd name="connsiteY0" fmla="*/ 128588 h 471488"/>
                <a:gd name="connsiteX1" fmla="*/ 57184 w 929422"/>
                <a:gd name="connsiteY1" fmla="*/ 76200 h 471488"/>
                <a:gd name="connsiteX2" fmla="*/ 61946 w 929422"/>
                <a:gd name="connsiteY2" fmla="*/ 61913 h 471488"/>
                <a:gd name="connsiteX3" fmla="*/ 85759 w 929422"/>
                <a:gd name="connsiteY3" fmla="*/ 52388 h 471488"/>
                <a:gd name="connsiteX4" fmla="*/ 128621 w 929422"/>
                <a:gd name="connsiteY4" fmla="*/ 38100 h 471488"/>
                <a:gd name="connsiteX5" fmla="*/ 171484 w 929422"/>
                <a:gd name="connsiteY5" fmla="*/ 28575 h 471488"/>
                <a:gd name="connsiteX6" fmla="*/ 190534 w 929422"/>
                <a:gd name="connsiteY6" fmla="*/ 19050 h 471488"/>
                <a:gd name="connsiteX7" fmla="*/ 300071 w 929422"/>
                <a:gd name="connsiteY7" fmla="*/ 9525 h 471488"/>
                <a:gd name="connsiteX8" fmla="*/ 352459 w 929422"/>
                <a:gd name="connsiteY8" fmla="*/ 4763 h 471488"/>
                <a:gd name="connsiteX9" fmla="*/ 519146 w 929422"/>
                <a:gd name="connsiteY9" fmla="*/ 0 h 471488"/>
                <a:gd name="connsiteX10" fmla="*/ 685834 w 929422"/>
                <a:gd name="connsiteY10" fmla="*/ 4763 h 471488"/>
                <a:gd name="connsiteX11" fmla="*/ 714409 w 929422"/>
                <a:gd name="connsiteY11" fmla="*/ 9525 h 471488"/>
                <a:gd name="connsiteX12" fmla="*/ 747746 w 929422"/>
                <a:gd name="connsiteY12" fmla="*/ 14288 h 471488"/>
                <a:gd name="connsiteX13" fmla="*/ 781084 w 929422"/>
                <a:gd name="connsiteY13" fmla="*/ 23813 h 471488"/>
                <a:gd name="connsiteX14" fmla="*/ 800134 w 929422"/>
                <a:gd name="connsiteY14" fmla="*/ 28575 h 471488"/>
                <a:gd name="connsiteX15" fmla="*/ 857284 w 929422"/>
                <a:gd name="connsiteY15" fmla="*/ 33338 h 471488"/>
                <a:gd name="connsiteX16" fmla="*/ 890621 w 929422"/>
                <a:gd name="connsiteY16" fmla="*/ 66675 h 471488"/>
                <a:gd name="connsiteX17" fmla="*/ 895384 w 929422"/>
                <a:gd name="connsiteY17" fmla="*/ 85725 h 471488"/>
                <a:gd name="connsiteX18" fmla="*/ 904909 w 929422"/>
                <a:gd name="connsiteY18" fmla="*/ 109538 h 471488"/>
                <a:gd name="connsiteX19" fmla="*/ 923959 w 929422"/>
                <a:gd name="connsiteY19" fmla="*/ 152400 h 471488"/>
                <a:gd name="connsiteX20" fmla="*/ 923959 w 929422"/>
                <a:gd name="connsiteY20" fmla="*/ 328613 h 471488"/>
                <a:gd name="connsiteX21" fmla="*/ 904909 w 929422"/>
                <a:gd name="connsiteY21" fmla="*/ 371475 h 471488"/>
                <a:gd name="connsiteX22" fmla="*/ 885859 w 929422"/>
                <a:gd name="connsiteY22" fmla="*/ 385763 h 471488"/>
                <a:gd name="connsiteX23" fmla="*/ 862046 w 929422"/>
                <a:gd name="connsiteY23" fmla="*/ 395288 h 471488"/>
                <a:gd name="connsiteX24" fmla="*/ 838234 w 929422"/>
                <a:gd name="connsiteY24" fmla="*/ 409575 h 471488"/>
                <a:gd name="connsiteX25" fmla="*/ 823946 w 929422"/>
                <a:gd name="connsiteY25" fmla="*/ 414338 h 471488"/>
                <a:gd name="connsiteX26" fmla="*/ 785846 w 929422"/>
                <a:gd name="connsiteY26" fmla="*/ 433388 h 471488"/>
                <a:gd name="connsiteX27" fmla="*/ 728696 w 929422"/>
                <a:gd name="connsiteY27" fmla="*/ 442913 h 471488"/>
                <a:gd name="connsiteX28" fmla="*/ 704884 w 929422"/>
                <a:gd name="connsiteY28" fmla="*/ 452438 h 471488"/>
                <a:gd name="connsiteX29" fmla="*/ 676309 w 929422"/>
                <a:gd name="connsiteY29" fmla="*/ 457200 h 471488"/>
                <a:gd name="connsiteX30" fmla="*/ 623921 w 929422"/>
                <a:gd name="connsiteY30" fmla="*/ 471488 h 471488"/>
                <a:gd name="connsiteX31" fmla="*/ 447709 w 929422"/>
                <a:gd name="connsiteY31" fmla="*/ 466725 h 471488"/>
                <a:gd name="connsiteX32" fmla="*/ 309596 w 929422"/>
                <a:gd name="connsiteY32" fmla="*/ 442913 h 471488"/>
                <a:gd name="connsiteX33" fmla="*/ 261971 w 929422"/>
                <a:gd name="connsiteY33" fmla="*/ 433388 h 471488"/>
                <a:gd name="connsiteX34" fmla="*/ 247684 w 929422"/>
                <a:gd name="connsiteY34" fmla="*/ 423863 h 471488"/>
                <a:gd name="connsiteX35" fmla="*/ 185771 w 929422"/>
                <a:gd name="connsiteY35" fmla="*/ 414338 h 471488"/>
                <a:gd name="connsiteX36" fmla="*/ 171484 w 929422"/>
                <a:gd name="connsiteY36" fmla="*/ 409575 h 471488"/>
                <a:gd name="connsiteX37" fmla="*/ 142909 w 929422"/>
                <a:gd name="connsiteY37" fmla="*/ 390525 h 471488"/>
                <a:gd name="connsiteX38" fmla="*/ 100046 w 929422"/>
                <a:gd name="connsiteY38" fmla="*/ 357188 h 471488"/>
                <a:gd name="connsiteX39" fmla="*/ 42896 w 929422"/>
                <a:gd name="connsiteY39" fmla="*/ 309563 h 471488"/>
                <a:gd name="connsiteX40" fmla="*/ 23846 w 929422"/>
                <a:gd name="connsiteY40" fmla="*/ 280988 h 471488"/>
                <a:gd name="connsiteX41" fmla="*/ 19084 w 929422"/>
                <a:gd name="connsiteY41" fmla="*/ 261938 h 471488"/>
                <a:gd name="connsiteX42" fmla="*/ 9559 w 929422"/>
                <a:gd name="connsiteY42" fmla="*/ 247650 h 471488"/>
                <a:gd name="connsiteX43" fmla="*/ 34 w 929422"/>
                <a:gd name="connsiteY43" fmla="*/ 214313 h 471488"/>
                <a:gd name="connsiteX44" fmla="*/ 42896 w 929422"/>
                <a:gd name="connsiteY44" fmla="*/ 128588 h 47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9422" h="471488">
                  <a:moveTo>
                    <a:pt x="42896" y="128588"/>
                  </a:moveTo>
                  <a:cubicBezTo>
                    <a:pt x="52421" y="105569"/>
                    <a:pt x="41600" y="112564"/>
                    <a:pt x="57184" y="76200"/>
                  </a:cubicBezTo>
                  <a:cubicBezTo>
                    <a:pt x="59161" y="71586"/>
                    <a:pt x="58090" y="65127"/>
                    <a:pt x="61946" y="61913"/>
                  </a:cubicBezTo>
                  <a:cubicBezTo>
                    <a:pt x="68514" y="56440"/>
                    <a:pt x="77708" y="55263"/>
                    <a:pt x="85759" y="52388"/>
                  </a:cubicBezTo>
                  <a:cubicBezTo>
                    <a:pt x="99942" y="47323"/>
                    <a:pt x="114010" y="41752"/>
                    <a:pt x="128621" y="38100"/>
                  </a:cubicBezTo>
                  <a:cubicBezTo>
                    <a:pt x="155524" y="31375"/>
                    <a:pt x="141253" y="34622"/>
                    <a:pt x="171484" y="28575"/>
                  </a:cubicBezTo>
                  <a:cubicBezTo>
                    <a:pt x="177834" y="25400"/>
                    <a:pt x="183799" y="21295"/>
                    <a:pt x="190534" y="19050"/>
                  </a:cubicBezTo>
                  <a:cubicBezTo>
                    <a:pt x="217589" y="10032"/>
                    <a:pt x="294020" y="9942"/>
                    <a:pt x="300071" y="9525"/>
                  </a:cubicBezTo>
                  <a:cubicBezTo>
                    <a:pt x="317564" y="8319"/>
                    <a:pt x="334941" y="5525"/>
                    <a:pt x="352459" y="4763"/>
                  </a:cubicBezTo>
                  <a:cubicBezTo>
                    <a:pt x="407992" y="2349"/>
                    <a:pt x="463584" y="1588"/>
                    <a:pt x="519146" y="0"/>
                  </a:cubicBezTo>
                  <a:cubicBezTo>
                    <a:pt x="574709" y="1588"/>
                    <a:pt x="630315" y="2055"/>
                    <a:pt x="685834" y="4763"/>
                  </a:cubicBezTo>
                  <a:cubicBezTo>
                    <a:pt x="695479" y="5233"/>
                    <a:pt x="704865" y="8057"/>
                    <a:pt x="714409" y="9525"/>
                  </a:cubicBezTo>
                  <a:cubicBezTo>
                    <a:pt x="725504" y="11232"/>
                    <a:pt x="736770" y="11936"/>
                    <a:pt x="747746" y="14288"/>
                  </a:cubicBezTo>
                  <a:cubicBezTo>
                    <a:pt x="759047" y="16710"/>
                    <a:pt x="769934" y="20772"/>
                    <a:pt x="781084" y="23813"/>
                  </a:cubicBezTo>
                  <a:cubicBezTo>
                    <a:pt x="787399" y="25535"/>
                    <a:pt x="793639" y="27763"/>
                    <a:pt x="800134" y="28575"/>
                  </a:cubicBezTo>
                  <a:cubicBezTo>
                    <a:pt x="819102" y="30946"/>
                    <a:pt x="838234" y="31750"/>
                    <a:pt x="857284" y="33338"/>
                  </a:cubicBezTo>
                  <a:cubicBezTo>
                    <a:pt x="872525" y="44769"/>
                    <a:pt x="881730" y="48894"/>
                    <a:pt x="890621" y="66675"/>
                  </a:cubicBezTo>
                  <a:cubicBezTo>
                    <a:pt x="893548" y="72529"/>
                    <a:pt x="893314" y="79515"/>
                    <a:pt x="895384" y="85725"/>
                  </a:cubicBezTo>
                  <a:cubicBezTo>
                    <a:pt x="898088" y="93835"/>
                    <a:pt x="901987" y="101504"/>
                    <a:pt x="904909" y="109538"/>
                  </a:cubicBezTo>
                  <a:cubicBezTo>
                    <a:pt x="918511" y="146943"/>
                    <a:pt x="907572" y="127821"/>
                    <a:pt x="923959" y="152400"/>
                  </a:cubicBezTo>
                  <a:cubicBezTo>
                    <a:pt x="929356" y="227972"/>
                    <a:pt x="932917" y="242015"/>
                    <a:pt x="923959" y="328613"/>
                  </a:cubicBezTo>
                  <a:cubicBezTo>
                    <a:pt x="922871" y="339134"/>
                    <a:pt x="914162" y="362222"/>
                    <a:pt x="904909" y="371475"/>
                  </a:cubicBezTo>
                  <a:cubicBezTo>
                    <a:pt x="899296" y="377088"/>
                    <a:pt x="892798" y="381908"/>
                    <a:pt x="885859" y="385763"/>
                  </a:cubicBezTo>
                  <a:cubicBezTo>
                    <a:pt x="878386" y="389915"/>
                    <a:pt x="869693" y="391465"/>
                    <a:pt x="862046" y="395288"/>
                  </a:cubicBezTo>
                  <a:cubicBezTo>
                    <a:pt x="853767" y="399428"/>
                    <a:pt x="846513" y="405435"/>
                    <a:pt x="838234" y="409575"/>
                  </a:cubicBezTo>
                  <a:cubicBezTo>
                    <a:pt x="833744" y="411820"/>
                    <a:pt x="828516" y="412261"/>
                    <a:pt x="823946" y="414338"/>
                  </a:cubicBezTo>
                  <a:cubicBezTo>
                    <a:pt x="811020" y="420214"/>
                    <a:pt x="799621" y="429945"/>
                    <a:pt x="785846" y="433388"/>
                  </a:cubicBezTo>
                  <a:cubicBezTo>
                    <a:pt x="754379" y="441254"/>
                    <a:pt x="773291" y="437338"/>
                    <a:pt x="728696" y="442913"/>
                  </a:cubicBezTo>
                  <a:cubicBezTo>
                    <a:pt x="720759" y="446088"/>
                    <a:pt x="713132" y="450189"/>
                    <a:pt x="704884" y="452438"/>
                  </a:cubicBezTo>
                  <a:cubicBezTo>
                    <a:pt x="695568" y="454979"/>
                    <a:pt x="685751" y="455177"/>
                    <a:pt x="676309" y="457200"/>
                  </a:cubicBezTo>
                  <a:cubicBezTo>
                    <a:pt x="646229" y="463645"/>
                    <a:pt x="645685" y="464233"/>
                    <a:pt x="623921" y="471488"/>
                  </a:cubicBezTo>
                  <a:cubicBezTo>
                    <a:pt x="565184" y="469900"/>
                    <a:pt x="506226" y="472045"/>
                    <a:pt x="447709" y="466725"/>
                  </a:cubicBezTo>
                  <a:cubicBezTo>
                    <a:pt x="401184" y="462495"/>
                    <a:pt x="355641" y="450806"/>
                    <a:pt x="309596" y="442913"/>
                  </a:cubicBezTo>
                  <a:cubicBezTo>
                    <a:pt x="272449" y="436545"/>
                    <a:pt x="291823" y="440850"/>
                    <a:pt x="261971" y="433388"/>
                  </a:cubicBezTo>
                  <a:cubicBezTo>
                    <a:pt x="257209" y="430213"/>
                    <a:pt x="252803" y="426423"/>
                    <a:pt x="247684" y="423863"/>
                  </a:cubicBezTo>
                  <a:cubicBezTo>
                    <a:pt x="230519" y="415280"/>
                    <a:pt x="199435" y="415704"/>
                    <a:pt x="185771" y="414338"/>
                  </a:cubicBezTo>
                  <a:cubicBezTo>
                    <a:pt x="181009" y="412750"/>
                    <a:pt x="175872" y="412013"/>
                    <a:pt x="171484" y="409575"/>
                  </a:cubicBezTo>
                  <a:cubicBezTo>
                    <a:pt x="161477" y="404015"/>
                    <a:pt x="142909" y="390525"/>
                    <a:pt x="142909" y="390525"/>
                  </a:cubicBezTo>
                  <a:cubicBezTo>
                    <a:pt x="124326" y="362652"/>
                    <a:pt x="142732" y="385645"/>
                    <a:pt x="100046" y="357188"/>
                  </a:cubicBezTo>
                  <a:cubicBezTo>
                    <a:pt x="66083" y="334546"/>
                    <a:pt x="66767" y="333434"/>
                    <a:pt x="42896" y="309563"/>
                  </a:cubicBezTo>
                  <a:cubicBezTo>
                    <a:pt x="28029" y="264957"/>
                    <a:pt x="52384" y="330928"/>
                    <a:pt x="23846" y="280988"/>
                  </a:cubicBezTo>
                  <a:cubicBezTo>
                    <a:pt x="20599" y="275305"/>
                    <a:pt x="21662" y="267954"/>
                    <a:pt x="19084" y="261938"/>
                  </a:cubicBezTo>
                  <a:cubicBezTo>
                    <a:pt x="16829" y="256677"/>
                    <a:pt x="12119" y="252770"/>
                    <a:pt x="9559" y="247650"/>
                  </a:cubicBezTo>
                  <a:cubicBezTo>
                    <a:pt x="7189" y="242909"/>
                    <a:pt x="195" y="217690"/>
                    <a:pt x="34" y="214313"/>
                  </a:cubicBezTo>
                  <a:cubicBezTo>
                    <a:pt x="-1250" y="187356"/>
                    <a:pt x="33371" y="151607"/>
                    <a:pt x="42896"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9863D1F2-BEA4-6EE8-AF02-0C6310709125}"/>
                </a:ext>
                <a:ext uri="{C183D7F6-B498-43B3-948B-1728B52AA6E4}">
                  <adec:decorative xmlns:adec="http://schemas.microsoft.com/office/drawing/2017/decorative" val="1"/>
                </a:ext>
              </a:extLst>
            </p:cNvPr>
            <p:cNvSpPr/>
            <p:nvPr/>
          </p:nvSpPr>
          <p:spPr>
            <a:xfrm>
              <a:off x="4819650" y="447675"/>
              <a:ext cx="1714500" cy="347663"/>
            </a:xfrm>
            <a:custGeom>
              <a:avLst/>
              <a:gdLst>
                <a:gd name="connsiteX0" fmla="*/ 0 w 1714500"/>
                <a:gd name="connsiteY0" fmla="*/ 123825 h 347663"/>
                <a:gd name="connsiteX1" fmla="*/ 4763 w 1714500"/>
                <a:gd name="connsiteY1" fmla="*/ 100013 h 347663"/>
                <a:gd name="connsiteX2" fmla="*/ 33338 w 1714500"/>
                <a:gd name="connsiteY2" fmla="*/ 71438 h 347663"/>
                <a:gd name="connsiteX3" fmla="*/ 52388 w 1714500"/>
                <a:gd name="connsiteY3" fmla="*/ 52388 h 347663"/>
                <a:gd name="connsiteX4" fmla="*/ 66675 w 1714500"/>
                <a:gd name="connsiteY4" fmla="*/ 47625 h 347663"/>
                <a:gd name="connsiteX5" fmla="*/ 85725 w 1714500"/>
                <a:gd name="connsiteY5" fmla="*/ 38100 h 347663"/>
                <a:gd name="connsiteX6" fmla="*/ 176213 w 1714500"/>
                <a:gd name="connsiteY6" fmla="*/ 23813 h 347663"/>
                <a:gd name="connsiteX7" fmla="*/ 280988 w 1714500"/>
                <a:gd name="connsiteY7" fmla="*/ 19050 h 347663"/>
                <a:gd name="connsiteX8" fmla="*/ 414338 w 1714500"/>
                <a:gd name="connsiteY8" fmla="*/ 14288 h 347663"/>
                <a:gd name="connsiteX9" fmla="*/ 585788 w 1714500"/>
                <a:gd name="connsiteY9" fmla="*/ 9525 h 347663"/>
                <a:gd name="connsiteX10" fmla="*/ 881063 w 1714500"/>
                <a:gd name="connsiteY10" fmla="*/ 0 h 347663"/>
                <a:gd name="connsiteX11" fmla="*/ 1452563 w 1714500"/>
                <a:gd name="connsiteY11" fmla="*/ 4763 h 347663"/>
                <a:gd name="connsiteX12" fmla="*/ 1490663 w 1714500"/>
                <a:gd name="connsiteY12" fmla="*/ 9525 h 347663"/>
                <a:gd name="connsiteX13" fmla="*/ 1538288 w 1714500"/>
                <a:gd name="connsiteY13" fmla="*/ 14288 h 347663"/>
                <a:gd name="connsiteX14" fmla="*/ 1585913 w 1714500"/>
                <a:gd name="connsiteY14" fmla="*/ 28575 h 347663"/>
                <a:gd name="connsiteX15" fmla="*/ 1638300 w 1714500"/>
                <a:gd name="connsiteY15" fmla="*/ 52388 h 347663"/>
                <a:gd name="connsiteX16" fmla="*/ 1652588 w 1714500"/>
                <a:gd name="connsiteY16" fmla="*/ 57150 h 347663"/>
                <a:gd name="connsiteX17" fmla="*/ 1700213 w 1714500"/>
                <a:gd name="connsiteY17" fmla="*/ 100013 h 347663"/>
                <a:gd name="connsiteX18" fmla="*/ 1709738 w 1714500"/>
                <a:gd name="connsiteY18" fmla="*/ 114300 h 347663"/>
                <a:gd name="connsiteX19" fmla="*/ 1714500 w 1714500"/>
                <a:gd name="connsiteY19" fmla="*/ 138113 h 347663"/>
                <a:gd name="connsiteX20" fmla="*/ 1685925 w 1714500"/>
                <a:gd name="connsiteY20" fmla="*/ 166688 h 347663"/>
                <a:gd name="connsiteX21" fmla="*/ 1666875 w 1714500"/>
                <a:gd name="connsiteY21" fmla="*/ 171450 h 347663"/>
                <a:gd name="connsiteX22" fmla="*/ 1647825 w 1714500"/>
                <a:gd name="connsiteY22" fmla="*/ 180975 h 347663"/>
                <a:gd name="connsiteX23" fmla="*/ 1609725 w 1714500"/>
                <a:gd name="connsiteY23" fmla="*/ 204788 h 347663"/>
                <a:gd name="connsiteX24" fmla="*/ 1552575 w 1714500"/>
                <a:gd name="connsiteY24" fmla="*/ 233363 h 347663"/>
                <a:gd name="connsiteX25" fmla="*/ 1533525 w 1714500"/>
                <a:gd name="connsiteY25" fmla="*/ 247650 h 347663"/>
                <a:gd name="connsiteX26" fmla="*/ 1404938 w 1714500"/>
                <a:gd name="connsiteY26" fmla="*/ 285750 h 347663"/>
                <a:gd name="connsiteX27" fmla="*/ 1362075 w 1714500"/>
                <a:gd name="connsiteY27" fmla="*/ 300038 h 347663"/>
                <a:gd name="connsiteX28" fmla="*/ 1223963 w 1714500"/>
                <a:gd name="connsiteY28" fmla="*/ 309563 h 347663"/>
                <a:gd name="connsiteX29" fmla="*/ 1033463 w 1714500"/>
                <a:gd name="connsiteY29" fmla="*/ 323850 h 347663"/>
                <a:gd name="connsiteX30" fmla="*/ 909638 w 1714500"/>
                <a:gd name="connsiteY30" fmla="*/ 328613 h 347663"/>
                <a:gd name="connsiteX31" fmla="*/ 728663 w 1714500"/>
                <a:gd name="connsiteY31" fmla="*/ 342900 h 347663"/>
                <a:gd name="connsiteX32" fmla="*/ 609600 w 1714500"/>
                <a:gd name="connsiteY32" fmla="*/ 347663 h 347663"/>
                <a:gd name="connsiteX33" fmla="*/ 390525 w 1714500"/>
                <a:gd name="connsiteY33" fmla="*/ 342900 h 347663"/>
                <a:gd name="connsiteX34" fmla="*/ 357188 w 1714500"/>
                <a:gd name="connsiteY34" fmla="*/ 338138 h 347663"/>
                <a:gd name="connsiteX35" fmla="*/ 314325 w 1714500"/>
                <a:gd name="connsiteY35" fmla="*/ 333375 h 347663"/>
                <a:gd name="connsiteX36" fmla="*/ 266700 w 1714500"/>
                <a:gd name="connsiteY36" fmla="*/ 323850 h 347663"/>
                <a:gd name="connsiteX37" fmla="*/ 209550 w 1714500"/>
                <a:gd name="connsiteY37" fmla="*/ 319088 h 347663"/>
                <a:gd name="connsiteX38" fmla="*/ 180975 w 1714500"/>
                <a:gd name="connsiteY38" fmla="*/ 309563 h 347663"/>
                <a:gd name="connsiteX39" fmla="*/ 119063 w 1714500"/>
                <a:gd name="connsiteY39" fmla="*/ 252413 h 347663"/>
                <a:gd name="connsiteX40" fmla="*/ 80963 w 1714500"/>
                <a:gd name="connsiteY40" fmla="*/ 219075 h 347663"/>
                <a:gd name="connsiteX41" fmla="*/ 28575 w 1714500"/>
                <a:gd name="connsiteY41" fmla="*/ 176213 h 347663"/>
                <a:gd name="connsiteX42" fmla="*/ 14288 w 1714500"/>
                <a:gd name="connsiteY42" fmla="*/ 161925 h 347663"/>
                <a:gd name="connsiteX43" fmla="*/ 4763 w 1714500"/>
                <a:gd name="connsiteY43" fmla="*/ 147638 h 347663"/>
                <a:gd name="connsiteX44" fmla="*/ 0 w 1714500"/>
                <a:gd name="connsiteY44" fmla="*/ 123825 h 3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0" h="347663">
                  <a:moveTo>
                    <a:pt x="0" y="123825"/>
                  </a:moveTo>
                  <a:cubicBezTo>
                    <a:pt x="0" y="115888"/>
                    <a:pt x="1921" y="107592"/>
                    <a:pt x="4763" y="100013"/>
                  </a:cubicBezTo>
                  <a:cubicBezTo>
                    <a:pt x="10811" y="83885"/>
                    <a:pt x="20635" y="82553"/>
                    <a:pt x="33338" y="71438"/>
                  </a:cubicBezTo>
                  <a:cubicBezTo>
                    <a:pt x="40096" y="65525"/>
                    <a:pt x="45081" y="57608"/>
                    <a:pt x="52388" y="52388"/>
                  </a:cubicBezTo>
                  <a:cubicBezTo>
                    <a:pt x="56473" y="49470"/>
                    <a:pt x="62061" y="49603"/>
                    <a:pt x="66675" y="47625"/>
                  </a:cubicBezTo>
                  <a:cubicBezTo>
                    <a:pt x="73200" y="44828"/>
                    <a:pt x="78899" y="40050"/>
                    <a:pt x="85725" y="38100"/>
                  </a:cubicBezTo>
                  <a:cubicBezTo>
                    <a:pt x="109548" y="31293"/>
                    <a:pt x="150912" y="25445"/>
                    <a:pt x="176213" y="23813"/>
                  </a:cubicBezTo>
                  <a:cubicBezTo>
                    <a:pt x="211102" y="21562"/>
                    <a:pt x="246055" y="20447"/>
                    <a:pt x="280988" y="19050"/>
                  </a:cubicBezTo>
                  <a:lnTo>
                    <a:pt x="414338" y="14288"/>
                  </a:lnTo>
                  <a:lnTo>
                    <a:pt x="585788" y="9525"/>
                  </a:lnTo>
                  <a:lnTo>
                    <a:pt x="881063" y="0"/>
                  </a:lnTo>
                  <a:lnTo>
                    <a:pt x="1452563" y="4763"/>
                  </a:lnTo>
                  <a:cubicBezTo>
                    <a:pt x="1465360" y="4963"/>
                    <a:pt x="1477942" y="8112"/>
                    <a:pt x="1490663" y="9525"/>
                  </a:cubicBezTo>
                  <a:cubicBezTo>
                    <a:pt x="1506520" y="11287"/>
                    <a:pt x="1522413" y="12700"/>
                    <a:pt x="1538288" y="14288"/>
                  </a:cubicBezTo>
                  <a:cubicBezTo>
                    <a:pt x="1573073" y="25883"/>
                    <a:pt x="1557122" y="21378"/>
                    <a:pt x="1585913" y="28575"/>
                  </a:cubicBezTo>
                  <a:cubicBezTo>
                    <a:pt x="1609084" y="40160"/>
                    <a:pt x="1609835" y="41002"/>
                    <a:pt x="1638300" y="52388"/>
                  </a:cubicBezTo>
                  <a:cubicBezTo>
                    <a:pt x="1642961" y="54252"/>
                    <a:pt x="1647825" y="55563"/>
                    <a:pt x="1652588" y="57150"/>
                  </a:cubicBezTo>
                  <a:cubicBezTo>
                    <a:pt x="1668984" y="69447"/>
                    <a:pt x="1688817" y="82920"/>
                    <a:pt x="1700213" y="100013"/>
                  </a:cubicBezTo>
                  <a:lnTo>
                    <a:pt x="1709738" y="114300"/>
                  </a:lnTo>
                  <a:cubicBezTo>
                    <a:pt x="1711325" y="122238"/>
                    <a:pt x="1714500" y="130018"/>
                    <a:pt x="1714500" y="138113"/>
                  </a:cubicBezTo>
                  <a:cubicBezTo>
                    <a:pt x="1714500" y="155392"/>
                    <a:pt x="1699864" y="160493"/>
                    <a:pt x="1685925" y="166688"/>
                  </a:cubicBezTo>
                  <a:cubicBezTo>
                    <a:pt x="1679944" y="169346"/>
                    <a:pt x="1673225" y="169863"/>
                    <a:pt x="1666875" y="171450"/>
                  </a:cubicBezTo>
                  <a:cubicBezTo>
                    <a:pt x="1660525" y="174625"/>
                    <a:pt x="1653989" y="177453"/>
                    <a:pt x="1647825" y="180975"/>
                  </a:cubicBezTo>
                  <a:cubicBezTo>
                    <a:pt x="1605826" y="204975"/>
                    <a:pt x="1670808" y="172450"/>
                    <a:pt x="1609725" y="204788"/>
                  </a:cubicBezTo>
                  <a:cubicBezTo>
                    <a:pt x="1590902" y="214753"/>
                    <a:pt x="1569614" y="220584"/>
                    <a:pt x="1552575" y="233363"/>
                  </a:cubicBezTo>
                  <a:cubicBezTo>
                    <a:pt x="1546225" y="238125"/>
                    <a:pt x="1540895" y="244702"/>
                    <a:pt x="1533525" y="247650"/>
                  </a:cubicBezTo>
                  <a:cubicBezTo>
                    <a:pt x="1490247" y="264961"/>
                    <a:pt x="1448514" y="272132"/>
                    <a:pt x="1404938" y="285750"/>
                  </a:cubicBezTo>
                  <a:cubicBezTo>
                    <a:pt x="1390563" y="290242"/>
                    <a:pt x="1377043" y="298375"/>
                    <a:pt x="1362075" y="300038"/>
                  </a:cubicBezTo>
                  <a:cubicBezTo>
                    <a:pt x="1272179" y="310026"/>
                    <a:pt x="1367712" y="300289"/>
                    <a:pt x="1223963" y="309563"/>
                  </a:cubicBezTo>
                  <a:cubicBezTo>
                    <a:pt x="1095244" y="317867"/>
                    <a:pt x="1269005" y="314790"/>
                    <a:pt x="1033463" y="323850"/>
                  </a:cubicBezTo>
                  <a:lnTo>
                    <a:pt x="909638" y="328613"/>
                  </a:lnTo>
                  <a:cubicBezTo>
                    <a:pt x="742753" y="336560"/>
                    <a:pt x="935515" y="329696"/>
                    <a:pt x="728663" y="342900"/>
                  </a:cubicBezTo>
                  <a:cubicBezTo>
                    <a:pt x="689024" y="345430"/>
                    <a:pt x="649288" y="346075"/>
                    <a:pt x="609600" y="347663"/>
                  </a:cubicBezTo>
                  <a:lnTo>
                    <a:pt x="390525" y="342900"/>
                  </a:lnTo>
                  <a:cubicBezTo>
                    <a:pt x="379308" y="342477"/>
                    <a:pt x="368326" y="339530"/>
                    <a:pt x="357188" y="338138"/>
                  </a:cubicBezTo>
                  <a:cubicBezTo>
                    <a:pt x="342923" y="336355"/>
                    <a:pt x="328525" y="335617"/>
                    <a:pt x="314325" y="333375"/>
                  </a:cubicBezTo>
                  <a:cubicBezTo>
                    <a:pt x="298334" y="330850"/>
                    <a:pt x="282741" y="326037"/>
                    <a:pt x="266700" y="323850"/>
                  </a:cubicBezTo>
                  <a:cubicBezTo>
                    <a:pt x="247759" y="321267"/>
                    <a:pt x="228600" y="320675"/>
                    <a:pt x="209550" y="319088"/>
                  </a:cubicBezTo>
                  <a:cubicBezTo>
                    <a:pt x="200025" y="315913"/>
                    <a:pt x="189789" y="314371"/>
                    <a:pt x="180975" y="309563"/>
                  </a:cubicBezTo>
                  <a:cubicBezTo>
                    <a:pt x="164328" y="300483"/>
                    <a:pt x="126910" y="260260"/>
                    <a:pt x="119063" y="252413"/>
                  </a:cubicBezTo>
                  <a:cubicBezTo>
                    <a:pt x="42476" y="175826"/>
                    <a:pt x="153092" y="284647"/>
                    <a:pt x="80963" y="219075"/>
                  </a:cubicBezTo>
                  <a:cubicBezTo>
                    <a:pt x="34083" y="176457"/>
                    <a:pt x="65531" y="194691"/>
                    <a:pt x="28575" y="176213"/>
                  </a:cubicBezTo>
                  <a:cubicBezTo>
                    <a:pt x="23813" y="171450"/>
                    <a:pt x="18600" y="167099"/>
                    <a:pt x="14288" y="161925"/>
                  </a:cubicBezTo>
                  <a:cubicBezTo>
                    <a:pt x="10624" y="157528"/>
                    <a:pt x="8810" y="151685"/>
                    <a:pt x="4763" y="147638"/>
                  </a:cubicBezTo>
                  <a:cubicBezTo>
                    <a:pt x="3640" y="146515"/>
                    <a:pt x="0" y="131762"/>
                    <a:pt x="0" y="1238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F7EA257-81B3-4181-2356-A6FAF2B6B77E}"/>
                </a:ext>
                <a:ext uri="{C183D7F6-B498-43B3-948B-1728B52AA6E4}">
                  <adec:decorative xmlns:adec="http://schemas.microsoft.com/office/drawing/2017/decorative" val="1"/>
                </a:ext>
              </a:extLst>
            </p:cNvPr>
            <p:cNvSpPr/>
            <p:nvPr/>
          </p:nvSpPr>
          <p:spPr>
            <a:xfrm>
              <a:off x="4743450" y="904875"/>
              <a:ext cx="1492936" cy="451745"/>
            </a:xfrm>
            <a:custGeom>
              <a:avLst/>
              <a:gdLst>
                <a:gd name="connsiteX0" fmla="*/ 28575 w 1492936"/>
                <a:gd name="connsiteY0" fmla="*/ 76200 h 451745"/>
                <a:gd name="connsiteX1" fmla="*/ 33338 w 1492936"/>
                <a:gd name="connsiteY1" fmla="*/ 23813 h 451745"/>
                <a:gd name="connsiteX2" fmla="*/ 52388 w 1492936"/>
                <a:gd name="connsiteY2" fmla="*/ 19050 h 451745"/>
                <a:gd name="connsiteX3" fmla="*/ 104775 w 1492936"/>
                <a:gd name="connsiteY3" fmla="*/ 14288 h 451745"/>
                <a:gd name="connsiteX4" fmla="*/ 128588 w 1492936"/>
                <a:gd name="connsiteY4" fmla="*/ 9525 h 451745"/>
                <a:gd name="connsiteX5" fmla="*/ 147638 w 1492936"/>
                <a:gd name="connsiteY5" fmla="*/ 4763 h 451745"/>
                <a:gd name="connsiteX6" fmla="*/ 190500 w 1492936"/>
                <a:gd name="connsiteY6" fmla="*/ 0 h 451745"/>
                <a:gd name="connsiteX7" fmla="*/ 1138238 w 1492936"/>
                <a:gd name="connsiteY7" fmla="*/ 4763 h 451745"/>
                <a:gd name="connsiteX8" fmla="*/ 1252538 w 1492936"/>
                <a:gd name="connsiteY8" fmla="*/ 14288 h 451745"/>
                <a:gd name="connsiteX9" fmla="*/ 1323975 w 1492936"/>
                <a:gd name="connsiteY9" fmla="*/ 19050 h 451745"/>
                <a:gd name="connsiteX10" fmla="*/ 1376363 w 1492936"/>
                <a:gd name="connsiteY10" fmla="*/ 28575 h 451745"/>
                <a:gd name="connsiteX11" fmla="*/ 1428750 w 1492936"/>
                <a:gd name="connsiteY11" fmla="*/ 38100 h 451745"/>
                <a:gd name="connsiteX12" fmla="*/ 1443038 w 1492936"/>
                <a:gd name="connsiteY12" fmla="*/ 42863 h 451745"/>
                <a:gd name="connsiteX13" fmla="*/ 1466850 w 1492936"/>
                <a:gd name="connsiteY13" fmla="*/ 71438 h 451745"/>
                <a:gd name="connsiteX14" fmla="*/ 1485900 w 1492936"/>
                <a:gd name="connsiteY14" fmla="*/ 90488 h 451745"/>
                <a:gd name="connsiteX15" fmla="*/ 1485900 w 1492936"/>
                <a:gd name="connsiteY15" fmla="*/ 219075 h 451745"/>
                <a:gd name="connsiteX16" fmla="*/ 1466850 w 1492936"/>
                <a:gd name="connsiteY16" fmla="*/ 252413 h 451745"/>
                <a:gd name="connsiteX17" fmla="*/ 1452563 w 1492936"/>
                <a:gd name="connsiteY17" fmla="*/ 280988 h 451745"/>
                <a:gd name="connsiteX18" fmla="*/ 1428750 w 1492936"/>
                <a:gd name="connsiteY18" fmla="*/ 323850 h 451745"/>
                <a:gd name="connsiteX19" fmla="*/ 1376363 w 1492936"/>
                <a:gd name="connsiteY19" fmla="*/ 371475 h 451745"/>
                <a:gd name="connsiteX20" fmla="*/ 1357313 w 1492936"/>
                <a:gd name="connsiteY20" fmla="*/ 390525 h 451745"/>
                <a:gd name="connsiteX21" fmla="*/ 1328738 w 1492936"/>
                <a:gd name="connsiteY21" fmla="*/ 400050 h 451745"/>
                <a:gd name="connsiteX22" fmla="*/ 1304925 w 1492936"/>
                <a:gd name="connsiteY22" fmla="*/ 414338 h 451745"/>
                <a:gd name="connsiteX23" fmla="*/ 1276350 w 1492936"/>
                <a:gd name="connsiteY23" fmla="*/ 428625 h 451745"/>
                <a:gd name="connsiteX24" fmla="*/ 1228725 w 1492936"/>
                <a:gd name="connsiteY24" fmla="*/ 433388 h 451745"/>
                <a:gd name="connsiteX25" fmla="*/ 1176338 w 1492936"/>
                <a:gd name="connsiteY25" fmla="*/ 442913 h 451745"/>
                <a:gd name="connsiteX26" fmla="*/ 1123950 w 1492936"/>
                <a:gd name="connsiteY26" fmla="*/ 447675 h 451745"/>
                <a:gd name="connsiteX27" fmla="*/ 804863 w 1492936"/>
                <a:gd name="connsiteY27" fmla="*/ 438150 h 451745"/>
                <a:gd name="connsiteX28" fmla="*/ 638175 w 1492936"/>
                <a:gd name="connsiteY28" fmla="*/ 428625 h 451745"/>
                <a:gd name="connsiteX29" fmla="*/ 576263 w 1492936"/>
                <a:gd name="connsiteY29" fmla="*/ 423863 h 451745"/>
                <a:gd name="connsiteX30" fmla="*/ 328613 w 1492936"/>
                <a:gd name="connsiteY30" fmla="*/ 433388 h 451745"/>
                <a:gd name="connsiteX31" fmla="*/ 300038 w 1492936"/>
                <a:gd name="connsiteY31" fmla="*/ 438150 h 451745"/>
                <a:gd name="connsiteX32" fmla="*/ 285750 w 1492936"/>
                <a:gd name="connsiteY32" fmla="*/ 442913 h 451745"/>
                <a:gd name="connsiteX33" fmla="*/ 238125 w 1492936"/>
                <a:gd name="connsiteY33" fmla="*/ 433388 h 451745"/>
                <a:gd name="connsiteX34" fmla="*/ 219075 w 1492936"/>
                <a:gd name="connsiteY34" fmla="*/ 423863 h 451745"/>
                <a:gd name="connsiteX35" fmla="*/ 204788 w 1492936"/>
                <a:gd name="connsiteY35" fmla="*/ 419100 h 451745"/>
                <a:gd name="connsiteX36" fmla="*/ 190500 w 1492936"/>
                <a:gd name="connsiteY36" fmla="*/ 409575 h 451745"/>
                <a:gd name="connsiteX37" fmla="*/ 161925 w 1492936"/>
                <a:gd name="connsiteY37" fmla="*/ 400050 h 451745"/>
                <a:gd name="connsiteX38" fmla="*/ 128588 w 1492936"/>
                <a:gd name="connsiteY38" fmla="*/ 381000 h 451745"/>
                <a:gd name="connsiteX39" fmla="*/ 109538 w 1492936"/>
                <a:gd name="connsiteY39" fmla="*/ 366713 h 451745"/>
                <a:gd name="connsiteX40" fmla="*/ 80963 w 1492936"/>
                <a:gd name="connsiteY40" fmla="*/ 328613 h 451745"/>
                <a:gd name="connsiteX41" fmla="*/ 57150 w 1492936"/>
                <a:gd name="connsiteY41" fmla="*/ 300038 h 451745"/>
                <a:gd name="connsiteX42" fmla="*/ 42863 w 1492936"/>
                <a:gd name="connsiteY42" fmla="*/ 266700 h 451745"/>
                <a:gd name="connsiteX43" fmla="*/ 23813 w 1492936"/>
                <a:gd name="connsiteY43" fmla="*/ 233363 h 451745"/>
                <a:gd name="connsiteX44" fmla="*/ 9525 w 1492936"/>
                <a:gd name="connsiteY44" fmla="*/ 195263 h 451745"/>
                <a:gd name="connsiteX45" fmla="*/ 0 w 1492936"/>
                <a:gd name="connsiteY45" fmla="*/ 171450 h 451745"/>
                <a:gd name="connsiteX46" fmla="*/ 28575 w 1492936"/>
                <a:gd name="connsiteY46" fmla="*/ 76200 h 45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92936" h="451745">
                  <a:moveTo>
                    <a:pt x="28575" y="76200"/>
                  </a:moveTo>
                  <a:cubicBezTo>
                    <a:pt x="30163" y="58738"/>
                    <a:pt x="26594" y="39999"/>
                    <a:pt x="33338" y="23813"/>
                  </a:cubicBezTo>
                  <a:cubicBezTo>
                    <a:pt x="35856" y="17771"/>
                    <a:pt x="45900" y="19915"/>
                    <a:pt x="52388" y="19050"/>
                  </a:cubicBezTo>
                  <a:cubicBezTo>
                    <a:pt x="69769" y="16733"/>
                    <a:pt x="87313" y="15875"/>
                    <a:pt x="104775" y="14288"/>
                  </a:cubicBezTo>
                  <a:cubicBezTo>
                    <a:pt x="112713" y="12700"/>
                    <a:pt x="120686" y="11281"/>
                    <a:pt x="128588" y="9525"/>
                  </a:cubicBezTo>
                  <a:cubicBezTo>
                    <a:pt x="134978" y="8105"/>
                    <a:pt x="141169" y="5758"/>
                    <a:pt x="147638" y="4763"/>
                  </a:cubicBezTo>
                  <a:cubicBezTo>
                    <a:pt x="161846" y="2577"/>
                    <a:pt x="176213" y="1588"/>
                    <a:pt x="190500" y="0"/>
                  </a:cubicBezTo>
                  <a:lnTo>
                    <a:pt x="1138238" y="4763"/>
                  </a:lnTo>
                  <a:cubicBezTo>
                    <a:pt x="1176467" y="5277"/>
                    <a:pt x="1214419" y="11356"/>
                    <a:pt x="1252538" y="14288"/>
                  </a:cubicBezTo>
                  <a:cubicBezTo>
                    <a:pt x="1276333" y="16118"/>
                    <a:pt x="1300163" y="17463"/>
                    <a:pt x="1323975" y="19050"/>
                  </a:cubicBezTo>
                  <a:cubicBezTo>
                    <a:pt x="1408177" y="33085"/>
                    <a:pt x="1303144" y="15263"/>
                    <a:pt x="1376363" y="28575"/>
                  </a:cubicBezTo>
                  <a:cubicBezTo>
                    <a:pt x="1391912" y="31402"/>
                    <a:pt x="1413081" y="34183"/>
                    <a:pt x="1428750" y="38100"/>
                  </a:cubicBezTo>
                  <a:cubicBezTo>
                    <a:pt x="1433620" y="39318"/>
                    <a:pt x="1438275" y="41275"/>
                    <a:pt x="1443038" y="42863"/>
                  </a:cubicBezTo>
                  <a:cubicBezTo>
                    <a:pt x="1492578" y="92403"/>
                    <a:pt x="1427068" y="25025"/>
                    <a:pt x="1466850" y="71438"/>
                  </a:cubicBezTo>
                  <a:cubicBezTo>
                    <a:pt x="1472694" y="78256"/>
                    <a:pt x="1479550" y="84138"/>
                    <a:pt x="1485900" y="90488"/>
                  </a:cubicBezTo>
                  <a:cubicBezTo>
                    <a:pt x="1494815" y="143974"/>
                    <a:pt x="1495737" y="137103"/>
                    <a:pt x="1485900" y="219075"/>
                  </a:cubicBezTo>
                  <a:cubicBezTo>
                    <a:pt x="1485016" y="226443"/>
                    <a:pt x="1471283" y="245764"/>
                    <a:pt x="1466850" y="252413"/>
                  </a:cubicBezTo>
                  <a:cubicBezTo>
                    <a:pt x="1454883" y="288316"/>
                    <a:pt x="1471024" y="244067"/>
                    <a:pt x="1452563" y="280988"/>
                  </a:cubicBezTo>
                  <a:cubicBezTo>
                    <a:pt x="1437659" y="310795"/>
                    <a:pt x="1465454" y="280472"/>
                    <a:pt x="1428750" y="323850"/>
                  </a:cubicBezTo>
                  <a:cubicBezTo>
                    <a:pt x="1387370" y="372754"/>
                    <a:pt x="1409213" y="342732"/>
                    <a:pt x="1376363" y="371475"/>
                  </a:cubicBezTo>
                  <a:cubicBezTo>
                    <a:pt x="1369605" y="377388"/>
                    <a:pt x="1365014" y="385905"/>
                    <a:pt x="1357313" y="390525"/>
                  </a:cubicBezTo>
                  <a:cubicBezTo>
                    <a:pt x="1348704" y="395691"/>
                    <a:pt x="1337347" y="394884"/>
                    <a:pt x="1328738" y="400050"/>
                  </a:cubicBezTo>
                  <a:cubicBezTo>
                    <a:pt x="1320800" y="404813"/>
                    <a:pt x="1312775" y="409432"/>
                    <a:pt x="1304925" y="414338"/>
                  </a:cubicBezTo>
                  <a:cubicBezTo>
                    <a:pt x="1293390" y="421548"/>
                    <a:pt x="1289991" y="426526"/>
                    <a:pt x="1276350" y="428625"/>
                  </a:cubicBezTo>
                  <a:cubicBezTo>
                    <a:pt x="1260581" y="431051"/>
                    <a:pt x="1244539" y="431279"/>
                    <a:pt x="1228725" y="433388"/>
                  </a:cubicBezTo>
                  <a:cubicBezTo>
                    <a:pt x="1149847" y="443905"/>
                    <a:pt x="1267293" y="432212"/>
                    <a:pt x="1176338" y="442913"/>
                  </a:cubicBezTo>
                  <a:cubicBezTo>
                    <a:pt x="1158923" y="444962"/>
                    <a:pt x="1141413" y="446088"/>
                    <a:pt x="1123950" y="447675"/>
                  </a:cubicBezTo>
                  <a:cubicBezTo>
                    <a:pt x="1017588" y="444500"/>
                    <a:pt x="908096" y="463956"/>
                    <a:pt x="804863" y="438150"/>
                  </a:cubicBezTo>
                  <a:cubicBezTo>
                    <a:pt x="738045" y="421447"/>
                    <a:pt x="792355" y="433599"/>
                    <a:pt x="638175" y="428625"/>
                  </a:cubicBezTo>
                  <a:cubicBezTo>
                    <a:pt x="617538" y="427038"/>
                    <a:pt x="596961" y="423863"/>
                    <a:pt x="576263" y="423863"/>
                  </a:cubicBezTo>
                  <a:cubicBezTo>
                    <a:pt x="506471" y="423863"/>
                    <a:pt x="407327" y="424127"/>
                    <a:pt x="328613" y="433388"/>
                  </a:cubicBezTo>
                  <a:cubicBezTo>
                    <a:pt x="319023" y="434516"/>
                    <a:pt x="309563" y="436563"/>
                    <a:pt x="300038" y="438150"/>
                  </a:cubicBezTo>
                  <a:cubicBezTo>
                    <a:pt x="295275" y="439738"/>
                    <a:pt x="290770" y="442913"/>
                    <a:pt x="285750" y="442913"/>
                  </a:cubicBezTo>
                  <a:cubicBezTo>
                    <a:pt x="272609" y="442913"/>
                    <a:pt x="251807" y="439252"/>
                    <a:pt x="238125" y="433388"/>
                  </a:cubicBezTo>
                  <a:cubicBezTo>
                    <a:pt x="231599" y="430591"/>
                    <a:pt x="225600" y="426660"/>
                    <a:pt x="219075" y="423863"/>
                  </a:cubicBezTo>
                  <a:cubicBezTo>
                    <a:pt x="214461" y="421885"/>
                    <a:pt x="209278" y="421345"/>
                    <a:pt x="204788" y="419100"/>
                  </a:cubicBezTo>
                  <a:cubicBezTo>
                    <a:pt x="199668" y="416540"/>
                    <a:pt x="195731" y="411900"/>
                    <a:pt x="190500" y="409575"/>
                  </a:cubicBezTo>
                  <a:cubicBezTo>
                    <a:pt x="181325" y="405497"/>
                    <a:pt x="171247" y="403779"/>
                    <a:pt x="161925" y="400050"/>
                  </a:cubicBezTo>
                  <a:cubicBezTo>
                    <a:pt x="149239" y="394976"/>
                    <a:pt x="139524" y="388811"/>
                    <a:pt x="128588" y="381000"/>
                  </a:cubicBezTo>
                  <a:cubicBezTo>
                    <a:pt x="122129" y="376386"/>
                    <a:pt x="115151" y="372326"/>
                    <a:pt x="109538" y="366713"/>
                  </a:cubicBezTo>
                  <a:cubicBezTo>
                    <a:pt x="86516" y="343691"/>
                    <a:pt x="96350" y="348396"/>
                    <a:pt x="80963" y="328613"/>
                  </a:cubicBezTo>
                  <a:cubicBezTo>
                    <a:pt x="73351" y="318826"/>
                    <a:pt x="64260" y="310196"/>
                    <a:pt x="57150" y="300038"/>
                  </a:cubicBezTo>
                  <a:cubicBezTo>
                    <a:pt x="45509" y="283409"/>
                    <a:pt x="49778" y="282836"/>
                    <a:pt x="42863" y="266700"/>
                  </a:cubicBezTo>
                  <a:cubicBezTo>
                    <a:pt x="17820" y="208263"/>
                    <a:pt x="47723" y="281184"/>
                    <a:pt x="23813" y="233363"/>
                  </a:cubicBezTo>
                  <a:cubicBezTo>
                    <a:pt x="14615" y="214967"/>
                    <a:pt x="15705" y="211742"/>
                    <a:pt x="9525" y="195263"/>
                  </a:cubicBezTo>
                  <a:cubicBezTo>
                    <a:pt x="6523" y="187258"/>
                    <a:pt x="3175" y="179388"/>
                    <a:pt x="0" y="171450"/>
                  </a:cubicBezTo>
                  <a:lnTo>
                    <a:pt x="28575" y="76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TextBox 14">
            <a:extLst>
              <a:ext uri="{FF2B5EF4-FFF2-40B4-BE49-F238E27FC236}">
                <a16:creationId xmlns:a16="http://schemas.microsoft.com/office/drawing/2014/main" id="{8FD087FC-2D31-A102-7571-B8310F28E81B}"/>
              </a:ext>
            </a:extLst>
          </p:cNvPr>
          <p:cNvSpPr txBox="1"/>
          <p:nvPr/>
        </p:nvSpPr>
        <p:spPr>
          <a:xfrm>
            <a:off x="815032" y="2461250"/>
            <a:ext cx="1537008" cy="507831"/>
          </a:xfrm>
          <a:prstGeom prst="rect">
            <a:avLst/>
          </a:prstGeom>
          <a:noFill/>
        </p:spPr>
        <p:txBody>
          <a:bodyPr wrap="square" rtlCol="0">
            <a:spAutoFit/>
          </a:bodyPr>
          <a:lstStyle/>
          <a:p>
            <a:pPr algn="ctr"/>
            <a:r>
              <a:rPr lang="de-AT" sz="900" dirty="0">
                <a:latin typeface="Pangolin" panose="00000500000000000000" pitchFamily="2" charset="0"/>
              </a:rPr>
              <a:t>Wow, </a:t>
            </a:r>
            <a:r>
              <a:rPr lang="de-AT" sz="900" dirty="0" err="1">
                <a:latin typeface="Pangolin" panose="00000500000000000000" pitchFamily="2" charset="0"/>
              </a:rPr>
              <a:t>that‘s</a:t>
            </a:r>
            <a:r>
              <a:rPr lang="de-AT" sz="900" dirty="0">
                <a:latin typeface="Pangolin" panose="00000500000000000000" pitchFamily="2" charset="0"/>
              </a:rPr>
              <a:t> so </a:t>
            </a:r>
            <a:r>
              <a:rPr lang="de-AT" sz="900" dirty="0" err="1">
                <a:latin typeface="Pangolin" panose="00000500000000000000" pitchFamily="2" charset="0"/>
              </a:rPr>
              <a:t>many</a:t>
            </a:r>
            <a:br>
              <a:rPr lang="de-AT" sz="900" dirty="0">
                <a:latin typeface="Pangolin" panose="00000500000000000000" pitchFamily="2" charset="0"/>
              </a:rPr>
            </a:br>
            <a:r>
              <a:rPr lang="de-AT" sz="900" dirty="0" err="1">
                <a:latin typeface="Pangolin" panose="00000500000000000000" pitchFamily="2" charset="0"/>
              </a:rPr>
              <a:t>attributes</a:t>
            </a:r>
            <a:r>
              <a:rPr lang="de-AT" sz="900" dirty="0">
                <a:latin typeface="Pangolin" panose="00000500000000000000" pitchFamily="2" charset="0"/>
              </a:rPr>
              <a:t>… </a:t>
            </a:r>
            <a:r>
              <a:rPr lang="de-AT" sz="900" dirty="0" err="1">
                <a:latin typeface="Pangolin" panose="00000500000000000000" pitchFamily="2" charset="0"/>
              </a:rPr>
              <a:t>what</a:t>
            </a:r>
            <a:r>
              <a:rPr lang="de-AT" sz="900" dirty="0">
                <a:latin typeface="Pangolin" panose="00000500000000000000" pitchFamily="2" charset="0"/>
              </a:rPr>
              <a:t> </a:t>
            </a:r>
            <a:r>
              <a:rPr lang="de-AT" sz="900" dirty="0" err="1">
                <a:latin typeface="Pangolin" panose="00000500000000000000" pitchFamily="2" charset="0"/>
              </a:rPr>
              <a:t>about</a:t>
            </a:r>
            <a:br>
              <a:rPr lang="de-AT" sz="900" dirty="0">
                <a:latin typeface="Pangolin" panose="00000500000000000000" pitchFamily="2" charset="0"/>
              </a:rPr>
            </a:br>
            <a:r>
              <a:rPr lang="de-AT" sz="900" dirty="0" err="1">
                <a:latin typeface="Pangolin" panose="00000500000000000000" pitchFamily="2" charset="0"/>
              </a:rPr>
              <a:t>color</a:t>
            </a:r>
            <a:r>
              <a:rPr lang="de-AT" sz="900" dirty="0">
                <a:latin typeface="Pangolin" panose="00000500000000000000" pitchFamily="2" charset="0"/>
              </a:rPr>
              <a:t>, </a:t>
            </a:r>
            <a:r>
              <a:rPr lang="de-AT" sz="900" dirty="0" err="1">
                <a:latin typeface="Pangolin" panose="00000500000000000000" pitchFamily="2" charset="0"/>
              </a:rPr>
              <a:t>then</a:t>
            </a:r>
            <a:r>
              <a:rPr lang="de-AT" sz="900" dirty="0">
                <a:latin typeface="Pangolin" panose="00000500000000000000" pitchFamily="2" charset="0"/>
              </a:rPr>
              <a:t>?</a:t>
            </a:r>
            <a:endParaRPr lang="pt-BR" sz="900" dirty="0"/>
          </a:p>
        </p:txBody>
      </p:sp>
      <p:sp>
        <p:nvSpPr>
          <p:cNvPr id="16" name="TextBox 15">
            <a:extLst>
              <a:ext uri="{FF2B5EF4-FFF2-40B4-BE49-F238E27FC236}">
                <a16:creationId xmlns:a16="http://schemas.microsoft.com/office/drawing/2014/main" id="{31CEA380-AFAE-D8FC-C76A-17B24A92D6BF}"/>
              </a:ext>
            </a:extLst>
          </p:cNvPr>
          <p:cNvSpPr txBox="1"/>
          <p:nvPr/>
        </p:nvSpPr>
        <p:spPr>
          <a:xfrm>
            <a:off x="2590800" y="474970"/>
            <a:ext cx="1859280" cy="369332"/>
          </a:xfrm>
          <a:prstGeom prst="rect">
            <a:avLst/>
          </a:prstGeom>
          <a:noFill/>
        </p:spPr>
        <p:txBody>
          <a:bodyPr wrap="square" rtlCol="0">
            <a:spAutoFit/>
          </a:bodyPr>
          <a:lstStyle/>
          <a:p>
            <a:pPr algn="ctr"/>
            <a:r>
              <a:rPr lang="de-AT" sz="900" dirty="0">
                <a:latin typeface="Pangolin" panose="00000500000000000000" pitchFamily="2" charset="0"/>
              </a:rPr>
              <a:t>Sure! </a:t>
            </a:r>
            <a:r>
              <a:rPr lang="de-AT" sz="900" dirty="0" err="1">
                <a:latin typeface="Pangolin" panose="00000500000000000000" pitchFamily="2" charset="0"/>
              </a:rPr>
              <a:t>We</a:t>
            </a:r>
            <a:r>
              <a:rPr lang="de-AT" sz="900" dirty="0">
                <a:latin typeface="Pangolin" panose="00000500000000000000" pitchFamily="2" charset="0"/>
              </a:rPr>
              <a:t> </a:t>
            </a:r>
            <a:r>
              <a:rPr lang="de-AT" sz="900" dirty="0" err="1">
                <a:latin typeface="Pangolin" panose="00000500000000000000" pitchFamily="2" charset="0"/>
              </a:rPr>
              <a:t>could</a:t>
            </a:r>
            <a:r>
              <a:rPr lang="de-AT" sz="900" dirty="0">
                <a:latin typeface="Pangolin" panose="00000500000000000000" pitchFamily="2" charset="0"/>
              </a:rPr>
              <a:t> </a:t>
            </a:r>
            <a:r>
              <a:rPr lang="de-AT" sz="900" dirty="0" err="1">
                <a:latin typeface="Pangolin" panose="00000500000000000000" pitchFamily="2" charset="0"/>
              </a:rPr>
              <a:t>sort</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books</a:t>
            </a:r>
            <a:r>
              <a:rPr lang="de-AT" sz="900" dirty="0">
                <a:latin typeface="Pangolin" panose="00000500000000000000" pitchFamily="2" charset="0"/>
              </a:rPr>
              <a:t> like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colors</a:t>
            </a:r>
            <a:r>
              <a:rPr lang="de-AT" sz="900" dirty="0">
                <a:latin typeface="Pangolin" panose="00000500000000000000" pitchFamily="2" charset="0"/>
              </a:rPr>
              <a: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rainbow</a:t>
            </a:r>
            <a:r>
              <a:rPr lang="de-AT" sz="900" dirty="0">
                <a:latin typeface="Pangolin" panose="00000500000000000000" pitchFamily="2" charset="0"/>
              </a:rPr>
              <a:t>.</a:t>
            </a:r>
            <a:endParaRPr lang="pt-BR" sz="900" dirty="0"/>
          </a:p>
        </p:txBody>
      </p:sp>
      <p:sp>
        <p:nvSpPr>
          <p:cNvPr id="19" name="TextBox 18">
            <a:extLst>
              <a:ext uri="{FF2B5EF4-FFF2-40B4-BE49-F238E27FC236}">
                <a16:creationId xmlns:a16="http://schemas.microsoft.com/office/drawing/2014/main" id="{1D1C5386-F9F2-37D8-0751-55F7D9162A39}"/>
              </a:ext>
            </a:extLst>
          </p:cNvPr>
          <p:cNvSpPr txBox="1"/>
          <p:nvPr/>
        </p:nvSpPr>
        <p:spPr>
          <a:xfrm>
            <a:off x="2447847" y="976240"/>
            <a:ext cx="1537008" cy="507831"/>
          </a:xfrm>
          <a:prstGeom prst="rect">
            <a:avLst/>
          </a:prstGeom>
          <a:noFill/>
        </p:spPr>
        <p:txBody>
          <a:bodyPr wrap="square" rtlCol="0">
            <a:spAutoFit/>
          </a:bodyPr>
          <a:lstStyle/>
          <a:p>
            <a:pPr algn="ctr"/>
            <a:r>
              <a:rPr lang="de-AT" sz="900" dirty="0" err="1">
                <a:latin typeface="Pangolin" panose="00000500000000000000" pitchFamily="2" charset="0"/>
              </a:rPr>
              <a:t>Or</a:t>
            </a:r>
            <a:r>
              <a:rPr lang="de-AT" sz="900" dirty="0">
                <a:latin typeface="Pangolin" panose="00000500000000000000" pitchFamily="2" charset="0"/>
              </a:rPr>
              <a:t> </a:t>
            </a:r>
            <a:r>
              <a:rPr lang="de-AT" sz="900" dirty="0" err="1">
                <a:latin typeface="Pangolin" panose="00000500000000000000" pitchFamily="2" charset="0"/>
              </a:rPr>
              <a:t>we</a:t>
            </a:r>
            <a:r>
              <a:rPr lang="de-AT" sz="900" dirty="0">
                <a:latin typeface="Pangolin" panose="00000500000000000000" pitchFamily="2" charset="0"/>
              </a:rPr>
              <a:t> </a:t>
            </a:r>
            <a:r>
              <a:rPr lang="de-AT" sz="900" dirty="0" err="1">
                <a:latin typeface="Pangolin" panose="00000500000000000000" pitchFamily="2" charset="0"/>
              </a:rPr>
              <a:t>could</a:t>
            </a:r>
            <a:r>
              <a:rPr lang="de-AT" sz="900" dirty="0">
                <a:latin typeface="Pangolin" panose="00000500000000000000" pitchFamily="2" charset="0"/>
              </a:rPr>
              <a:t> do </a:t>
            </a:r>
            <a:r>
              <a:rPr lang="de-AT" sz="900" dirty="0" err="1">
                <a:latin typeface="Pangolin" panose="00000500000000000000" pitchFamily="2" charset="0"/>
              </a:rPr>
              <a:t>it</a:t>
            </a:r>
            <a:br>
              <a:rPr lang="de-AT" sz="900" dirty="0">
                <a:latin typeface="Pangolin" panose="00000500000000000000" pitchFamily="2" charset="0"/>
              </a:rPr>
            </a:br>
            <a:r>
              <a:rPr lang="de-AT" sz="900" dirty="0" err="1">
                <a:latin typeface="Pangolin" panose="00000500000000000000" pitchFamily="2" charset="0"/>
              </a:rPr>
              <a:t>alphabetically</a:t>
            </a:r>
            <a:r>
              <a:rPr lang="de-AT" sz="900" dirty="0">
                <a:latin typeface="Pangolin" panose="00000500000000000000" pitchFamily="2" charset="0"/>
              </a:rPr>
              <a:t> </a:t>
            </a:r>
            <a:r>
              <a:rPr lang="de-AT" sz="900" dirty="0" err="1">
                <a:latin typeface="Pangolin" panose="00000500000000000000" pitchFamily="2" charset="0"/>
              </a:rPr>
              <a:t>by</a:t>
            </a:r>
            <a:br>
              <a:rPr lang="de-AT" sz="900" dirty="0">
                <a:latin typeface="Pangolin" panose="00000500000000000000" pitchFamily="2" charset="0"/>
              </a:rPr>
            </a:br>
            <a:r>
              <a:rPr lang="de-AT" sz="900" dirty="0" err="1">
                <a:latin typeface="Pangolin" panose="00000500000000000000" pitchFamily="2" charset="0"/>
              </a:rPr>
              <a:t>color</a:t>
            </a:r>
            <a:r>
              <a:rPr lang="de-AT" sz="900" dirty="0">
                <a:latin typeface="Pangolin" panose="00000500000000000000" pitchFamily="2" charset="0"/>
              </a:rPr>
              <a:t> </a:t>
            </a:r>
            <a:r>
              <a:rPr lang="de-AT" sz="900" dirty="0" err="1">
                <a:latin typeface="Pangolin" panose="00000500000000000000" pitchFamily="2" charset="0"/>
              </a:rPr>
              <a:t>name</a:t>
            </a:r>
            <a:endParaRPr lang="pt-BR" sz="900" dirty="0"/>
          </a:p>
        </p:txBody>
      </p:sp>
      <p:sp>
        <p:nvSpPr>
          <p:cNvPr id="21" name="TextBox 20">
            <a:extLst>
              <a:ext uri="{FF2B5EF4-FFF2-40B4-BE49-F238E27FC236}">
                <a16:creationId xmlns:a16="http://schemas.microsoft.com/office/drawing/2014/main" id="{8F7F4B72-5D80-3D47-BD5D-85251C5B5F37}"/>
              </a:ext>
            </a:extLst>
          </p:cNvPr>
          <p:cNvSpPr txBox="1"/>
          <p:nvPr/>
        </p:nvSpPr>
        <p:spPr>
          <a:xfrm>
            <a:off x="4712580" y="439530"/>
            <a:ext cx="1943400" cy="369332"/>
          </a:xfrm>
          <a:prstGeom prst="rect">
            <a:avLst/>
          </a:prstGeom>
          <a:noFill/>
        </p:spPr>
        <p:txBody>
          <a:bodyPr wrap="square" rtlCol="0">
            <a:spAutoFit/>
          </a:bodyPr>
          <a:lstStyle/>
          <a:p>
            <a:pPr algn="ctr"/>
            <a:r>
              <a:rPr lang="de-AT" sz="900" dirty="0" err="1">
                <a:latin typeface="Pangolin" panose="00000500000000000000" pitchFamily="2" charset="0"/>
              </a:rPr>
              <a:t>It</a:t>
            </a:r>
            <a:r>
              <a:rPr lang="de-AT" sz="900" dirty="0">
                <a:latin typeface="Pangolin" panose="00000500000000000000" pitchFamily="2" charset="0"/>
              </a:rPr>
              <a:t> </a:t>
            </a:r>
            <a:r>
              <a:rPr lang="de-AT" sz="900" dirty="0" err="1">
                <a:latin typeface="Pangolin" panose="00000500000000000000" pitchFamily="2" charset="0"/>
              </a:rPr>
              <a:t>shouldn‘t</a:t>
            </a:r>
            <a:r>
              <a:rPr lang="de-AT" sz="900" dirty="0">
                <a:latin typeface="Pangolin" panose="00000500000000000000" pitchFamily="2" charset="0"/>
              </a:rPr>
              <a:t> </a:t>
            </a:r>
            <a:r>
              <a:rPr lang="de-AT" sz="900" dirty="0" err="1">
                <a:latin typeface="Pangolin" panose="00000500000000000000" pitchFamily="2" charset="0"/>
              </a:rPr>
              <a:t>be</a:t>
            </a:r>
            <a:r>
              <a:rPr lang="de-AT" sz="900" dirty="0">
                <a:latin typeface="Pangolin" panose="00000500000000000000" pitchFamily="2" charset="0"/>
              </a:rPr>
              <a:t> so </a:t>
            </a:r>
            <a:r>
              <a:rPr lang="de-AT" sz="900" dirty="0" err="1">
                <a:latin typeface="Pangolin" panose="00000500000000000000" pitchFamily="2" charset="0"/>
              </a:rPr>
              <a:t>hard</a:t>
            </a:r>
            <a:r>
              <a:rPr lang="de-AT" sz="900" dirty="0">
                <a:latin typeface="Pangolin" panose="00000500000000000000" pitchFamily="2" charset="0"/>
              </a:rPr>
              <a:t> </a:t>
            </a:r>
            <a:r>
              <a:rPr lang="de-AT" sz="900" dirty="0" err="1">
                <a:latin typeface="Pangolin" panose="00000500000000000000" pitchFamily="2" charset="0"/>
              </a:rPr>
              <a:t>to</a:t>
            </a:r>
            <a:r>
              <a:rPr lang="de-AT" sz="900" dirty="0">
                <a:latin typeface="Pangolin" panose="00000500000000000000" pitchFamily="2" charset="0"/>
              </a:rPr>
              <a:t> </a:t>
            </a:r>
            <a:r>
              <a:rPr lang="de-AT" sz="900" dirty="0" err="1">
                <a:latin typeface="Pangolin" panose="00000500000000000000" pitchFamily="2" charset="0"/>
              </a:rPr>
              <a:t>come</a:t>
            </a:r>
            <a:r>
              <a:rPr lang="de-AT" sz="900" dirty="0">
                <a:latin typeface="Pangolin" panose="00000500000000000000" pitchFamily="2" charset="0"/>
              </a:rPr>
              <a:t> </a:t>
            </a:r>
            <a:r>
              <a:rPr lang="de-AT" sz="900" dirty="0" err="1">
                <a:latin typeface="Pangolin" panose="00000500000000000000" pitchFamily="2" charset="0"/>
              </a:rPr>
              <a:t>to</a:t>
            </a:r>
            <a:br>
              <a:rPr lang="de-AT" sz="900" dirty="0">
                <a:latin typeface="Pangolin" panose="00000500000000000000" pitchFamily="2" charset="0"/>
              </a:rPr>
            </a:br>
            <a:r>
              <a:rPr lang="de-AT" sz="900" dirty="0">
                <a:latin typeface="Pangolin" panose="00000500000000000000" pitchFamily="2" charset="0"/>
              </a:rPr>
              <a:t>an </a:t>
            </a:r>
            <a:r>
              <a:rPr lang="de-AT" sz="900" dirty="0" err="1">
                <a:latin typeface="Pangolin" panose="00000500000000000000" pitchFamily="2" charset="0"/>
              </a:rPr>
              <a:t>agreement</a:t>
            </a:r>
            <a:r>
              <a:rPr lang="de-AT" sz="900" dirty="0">
                <a:latin typeface="Pangolin" panose="00000500000000000000" pitchFamily="2" charset="0"/>
              </a:rPr>
              <a:t>…</a:t>
            </a:r>
            <a:endParaRPr lang="pt-BR" sz="900" dirty="0"/>
          </a:p>
        </p:txBody>
      </p:sp>
      <p:sp>
        <p:nvSpPr>
          <p:cNvPr id="22" name="TextBox 21">
            <a:extLst>
              <a:ext uri="{FF2B5EF4-FFF2-40B4-BE49-F238E27FC236}">
                <a16:creationId xmlns:a16="http://schemas.microsoft.com/office/drawing/2014/main" id="{26C9CEDD-D65E-0FF9-40E7-FC5BCCE6403E}"/>
              </a:ext>
            </a:extLst>
          </p:cNvPr>
          <p:cNvSpPr txBox="1"/>
          <p:nvPr/>
        </p:nvSpPr>
        <p:spPr>
          <a:xfrm>
            <a:off x="4478570" y="865566"/>
            <a:ext cx="2044990" cy="507831"/>
          </a:xfrm>
          <a:prstGeom prst="rect">
            <a:avLst/>
          </a:prstGeom>
          <a:noFill/>
        </p:spPr>
        <p:txBody>
          <a:bodyPr wrap="square" rtlCol="0">
            <a:spAutoFit/>
          </a:bodyPr>
          <a:lstStyle/>
          <a:p>
            <a:pPr algn="ctr"/>
            <a:r>
              <a:rPr lang="de-AT" sz="900" dirty="0" err="1">
                <a:latin typeface="Pangolin" panose="00000500000000000000" pitchFamily="2" charset="0"/>
              </a:rPr>
              <a:t>Yeah</a:t>
            </a:r>
            <a:r>
              <a:rPr lang="de-AT" sz="900" dirty="0">
                <a:latin typeface="Pangolin" panose="00000500000000000000" pitchFamily="2" charset="0"/>
              </a:rPr>
              <a:t>. </a:t>
            </a:r>
            <a:r>
              <a:rPr lang="de-AT" sz="900" dirty="0" err="1">
                <a:latin typeface="Pangolin" panose="00000500000000000000" pitchFamily="2" charset="0"/>
              </a:rPr>
              <a:t>Why</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t>
            </a:r>
            <a:r>
              <a:rPr lang="de-AT" sz="900" dirty="0" err="1">
                <a:latin typeface="Pangolin" panose="00000500000000000000" pitchFamily="2" charset="0"/>
              </a:rPr>
              <a:t>it</a:t>
            </a:r>
            <a:r>
              <a:rPr lang="de-AT" sz="900" dirty="0">
                <a:latin typeface="Pangolin" panose="00000500000000000000" pitchFamily="2" charset="0"/>
              </a:rPr>
              <a:t> </a:t>
            </a:r>
            <a:r>
              <a:rPr lang="de-AT" sz="900" dirty="0" err="1">
                <a:latin typeface="Pangolin" panose="00000500000000000000" pitchFamily="2" charset="0"/>
              </a:rPr>
              <a:t>that</a:t>
            </a:r>
            <a:r>
              <a:rPr lang="de-AT" sz="900" dirty="0">
                <a:latin typeface="Pangolin" panose="00000500000000000000" pitchFamily="2" charset="0"/>
              </a:rPr>
              <a:t> </a:t>
            </a:r>
            <a:r>
              <a:rPr lang="de-AT" sz="900" dirty="0" err="1">
                <a:latin typeface="Pangolin" panose="00000500000000000000" pitchFamily="2" charset="0"/>
              </a:rPr>
              <a:t>even</a:t>
            </a:r>
            <a:r>
              <a:rPr lang="de-AT" sz="900" dirty="0">
                <a:latin typeface="Pangolin" panose="00000500000000000000" pitchFamily="2" charset="0"/>
              </a:rPr>
              <a:t> </a:t>
            </a:r>
            <a:r>
              <a:rPr lang="de-AT" sz="900" dirty="0" err="1">
                <a:latin typeface="Pangolin" panose="00000500000000000000" pitchFamily="2" charset="0"/>
              </a:rPr>
              <a:t>if</a:t>
            </a:r>
            <a:r>
              <a:rPr lang="de-AT" sz="900" dirty="0">
                <a:latin typeface="Pangolin" panose="00000500000000000000" pitchFamily="2" charset="0"/>
              </a:rPr>
              <a:t> </a:t>
            </a:r>
            <a:r>
              <a:rPr lang="de-AT" sz="900" dirty="0" err="1">
                <a:latin typeface="Pangolin" panose="00000500000000000000" pitchFamily="2" charset="0"/>
              </a:rPr>
              <a:t>we</a:t>
            </a:r>
            <a:br>
              <a:rPr lang="de-AT" sz="900" dirty="0">
                <a:latin typeface="Pangolin" panose="00000500000000000000" pitchFamily="2" charset="0"/>
              </a:rPr>
            </a:br>
            <a:r>
              <a:rPr lang="de-AT" sz="900" dirty="0" err="1">
                <a:latin typeface="Pangolin" panose="00000500000000000000" pitchFamily="2" charset="0"/>
              </a:rPr>
              <a:t>agree</a:t>
            </a:r>
            <a:r>
              <a:rPr lang="de-AT" sz="900" dirty="0">
                <a:latin typeface="Pangolin" panose="00000500000000000000" pitchFamily="2" charset="0"/>
              </a:rPr>
              <a:t> on </a:t>
            </a:r>
            <a:r>
              <a:rPr lang="de-AT" sz="900" dirty="0" err="1">
                <a:latin typeface="Pangolin" panose="00000500000000000000" pitchFamily="2" charset="0"/>
              </a:rPr>
              <a:t>color</a:t>
            </a:r>
            <a:r>
              <a:rPr lang="de-AT" sz="900" dirty="0">
                <a:latin typeface="Pangolin" panose="00000500000000000000" pitchFamily="2" charset="0"/>
              </a:rPr>
              <a:t>, </a:t>
            </a:r>
            <a:r>
              <a:rPr lang="de-AT" sz="900" dirty="0" err="1">
                <a:latin typeface="Pangolin" panose="00000500000000000000" pitchFamily="2" charset="0"/>
              </a:rPr>
              <a:t>we</a:t>
            </a:r>
            <a:r>
              <a:rPr lang="de-AT" sz="900" dirty="0">
                <a:latin typeface="Pangolin" panose="00000500000000000000" pitchFamily="2" charset="0"/>
              </a:rPr>
              <a:t> </a:t>
            </a:r>
            <a:r>
              <a:rPr lang="de-AT" sz="900" dirty="0" err="1">
                <a:latin typeface="Pangolin" panose="00000500000000000000" pitchFamily="2" charset="0"/>
              </a:rPr>
              <a:t>can</a:t>
            </a:r>
            <a:r>
              <a:rPr lang="de-AT" sz="900" dirty="0">
                <a:latin typeface="Pangolin" panose="00000500000000000000" pitchFamily="2" charset="0"/>
              </a:rPr>
              <a:t> still </a:t>
            </a:r>
            <a:br>
              <a:rPr lang="de-AT" sz="900" dirty="0">
                <a:latin typeface="Pangolin" panose="00000500000000000000" pitchFamily="2" charset="0"/>
              </a:rPr>
            </a:br>
            <a:r>
              <a:rPr lang="de-AT" sz="900" dirty="0" err="1">
                <a:latin typeface="Pangolin" panose="00000500000000000000" pitchFamily="2" charset="0"/>
              </a:rPr>
              <a:t>order</a:t>
            </a:r>
            <a:r>
              <a:rPr lang="de-AT" sz="900" dirty="0">
                <a:latin typeface="Pangolin" panose="00000500000000000000" pitchFamily="2" charset="0"/>
              </a:rPr>
              <a:t> </a:t>
            </a:r>
            <a:r>
              <a:rPr lang="de-AT" sz="900" dirty="0" err="1">
                <a:latin typeface="Pangolin" panose="00000500000000000000" pitchFamily="2" charset="0"/>
              </a:rPr>
              <a:t>them</a:t>
            </a:r>
            <a:r>
              <a:rPr lang="de-AT" sz="900" dirty="0">
                <a:latin typeface="Pangolin" panose="00000500000000000000" pitchFamily="2" charset="0"/>
              </a:rPr>
              <a:t> </a:t>
            </a:r>
            <a:r>
              <a:rPr lang="de-AT" sz="900" dirty="0" err="1">
                <a:latin typeface="Pangolin" panose="00000500000000000000" pitchFamily="2" charset="0"/>
              </a:rPr>
              <a:t>differently</a:t>
            </a:r>
            <a:r>
              <a:rPr lang="de-AT" sz="900" dirty="0">
                <a:latin typeface="Pangolin" panose="00000500000000000000" pitchFamily="2" charset="0"/>
              </a:rPr>
              <a:t>?</a:t>
            </a:r>
            <a:endParaRPr lang="pt-BR" sz="900" dirty="0"/>
          </a:p>
        </p:txBody>
      </p:sp>
      <p:sp>
        <p:nvSpPr>
          <p:cNvPr id="23" name="Title 22">
            <a:extLst>
              <a:ext uri="{FF2B5EF4-FFF2-40B4-BE49-F238E27FC236}">
                <a16:creationId xmlns:a16="http://schemas.microsoft.com/office/drawing/2014/main" id="{1B2709CD-2F4F-2274-CBE8-166B3365D45C}"/>
              </a:ext>
            </a:extLst>
          </p:cNvPr>
          <p:cNvSpPr txBox="1">
            <a:spLocks noGrp="1"/>
          </p:cNvSpPr>
          <p:nvPr>
            <p:ph type="title" idx="4294967295"/>
          </p:nvPr>
        </p:nvSpPr>
        <p:spPr>
          <a:xfrm>
            <a:off x="5312760" y="1414654"/>
            <a:ext cx="134322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I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guess</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it‘s</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because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of</a:t>
            </a:r>
            <a:b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attribute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type…</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24" name="TextBox 23">
            <a:extLst>
              <a:ext uri="{FF2B5EF4-FFF2-40B4-BE49-F238E27FC236}">
                <a16:creationId xmlns:a16="http://schemas.microsoft.com/office/drawing/2014/main" id="{F568ED35-0843-0106-C27A-7069A82745CE}"/>
              </a:ext>
            </a:extLst>
          </p:cNvPr>
          <p:cNvSpPr txBox="1"/>
          <p:nvPr/>
        </p:nvSpPr>
        <p:spPr>
          <a:xfrm>
            <a:off x="310588" y="3567593"/>
            <a:ext cx="2055628" cy="784830"/>
          </a:xfrm>
          <a:prstGeom prst="rect">
            <a:avLst/>
          </a:prstGeom>
          <a:noFill/>
        </p:spPr>
        <p:txBody>
          <a:bodyPr wrap="square" rtlCol="0">
            <a:spAutoFit/>
          </a:bodyPr>
          <a:lstStyle/>
          <a:p>
            <a:pPr algn="ctr"/>
            <a:r>
              <a:rPr lang="de-AT" sz="900" dirty="0">
                <a:latin typeface="Pangolin" panose="00000500000000000000" pitchFamily="2" charset="0"/>
              </a:rPr>
              <a:t>Color </a:t>
            </a:r>
            <a:r>
              <a:rPr lang="de-AT" sz="900" dirty="0" err="1">
                <a:latin typeface="Pangolin" panose="00000500000000000000" pitchFamily="2" charset="0"/>
              </a:rPr>
              <a:t>hue</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 </a:t>
            </a:r>
            <a:r>
              <a:rPr lang="de-AT" sz="900" dirty="0">
                <a:highlight>
                  <a:srgbClr val="C0C0C0"/>
                </a:highlight>
                <a:latin typeface="Pangolin" panose="00000500000000000000" pitchFamily="2" charset="0"/>
              </a:rPr>
              <a:t>CATEGORICAL</a:t>
            </a:r>
            <a:r>
              <a:rPr lang="de-AT" sz="900" dirty="0">
                <a:latin typeface="Pangolin" panose="00000500000000000000" pitchFamily="2" charset="0"/>
              </a:rPr>
              <a:t> </a:t>
            </a:r>
            <a:r>
              <a:rPr lang="de-AT" sz="900" dirty="0" err="1">
                <a:latin typeface="Pangolin" panose="00000500000000000000" pitchFamily="2" charset="0"/>
              </a:rPr>
              <a:t>attribute</a:t>
            </a:r>
            <a:r>
              <a:rPr lang="de-AT" sz="900" dirty="0">
                <a:latin typeface="Pangolin" panose="00000500000000000000" pitchFamily="2" charset="0"/>
              </a:rPr>
              <a:t>.</a:t>
            </a:r>
            <a:br>
              <a:rPr lang="de-AT" sz="900" dirty="0">
                <a:latin typeface="Pangolin" panose="00000500000000000000" pitchFamily="2" charset="0"/>
              </a:rPr>
            </a:br>
            <a:r>
              <a:rPr lang="de-AT" sz="900" dirty="0" err="1">
                <a:latin typeface="Pangolin" panose="00000500000000000000" pitchFamily="2" charset="0"/>
              </a:rPr>
              <a:t>It</a:t>
            </a:r>
            <a:r>
              <a:rPr lang="de-AT" sz="900" dirty="0">
                <a:latin typeface="Pangolin" panose="00000500000000000000" pitchFamily="2" charset="0"/>
              </a:rPr>
              <a:t> </a:t>
            </a:r>
            <a:r>
              <a:rPr lang="de-AT" sz="900" dirty="0" err="1">
                <a:latin typeface="Pangolin" panose="00000500000000000000" pitchFamily="2" charset="0"/>
              </a:rPr>
              <a:t>doesn‘t</a:t>
            </a:r>
            <a:r>
              <a:rPr lang="de-AT" sz="900" dirty="0">
                <a:latin typeface="Pangolin" panose="00000500000000000000" pitchFamily="2" charset="0"/>
              </a:rPr>
              <a:t> </a:t>
            </a:r>
            <a:r>
              <a:rPr lang="de-AT" sz="900" dirty="0" err="1">
                <a:latin typeface="Pangolin" panose="00000500000000000000" pitchFamily="2" charset="0"/>
              </a:rPr>
              <a:t>have</a:t>
            </a:r>
            <a:r>
              <a:rPr lang="de-AT" sz="900" dirty="0">
                <a:latin typeface="Pangolin" panose="00000500000000000000" pitchFamily="2" charset="0"/>
              </a:rPr>
              <a:t> an </a:t>
            </a:r>
            <a:r>
              <a:rPr lang="de-AT" sz="900" dirty="0" err="1">
                <a:latin typeface="Pangolin" panose="00000500000000000000" pitchFamily="2" charset="0"/>
              </a:rPr>
              <a:t>implicit</a:t>
            </a:r>
            <a:r>
              <a:rPr lang="de-AT" sz="900" dirty="0">
                <a:latin typeface="Pangolin" panose="00000500000000000000" pitchFamily="2" charset="0"/>
              </a:rPr>
              <a:t> </a:t>
            </a:r>
            <a:r>
              <a:rPr lang="de-AT" sz="900" dirty="0" err="1">
                <a:latin typeface="Pangolin" panose="00000500000000000000" pitchFamily="2" charset="0"/>
              </a:rPr>
              <a:t>order</a:t>
            </a:r>
            <a:r>
              <a:rPr lang="de-AT" sz="900" dirty="0">
                <a:latin typeface="Pangolin" panose="00000500000000000000" pitchFamily="2" charset="0"/>
              </a:rPr>
              <a:t> – just</a:t>
            </a:r>
            <a:br>
              <a:rPr lang="de-AT" sz="900" dirty="0">
                <a:latin typeface="Pangolin" panose="00000500000000000000" pitchFamily="2" charset="0"/>
              </a:rPr>
            </a:br>
            <a:r>
              <a:rPr lang="de-AT" sz="900" dirty="0">
                <a:latin typeface="Pangolin" panose="00000500000000000000" pitchFamily="2" charset="0"/>
              </a:rPr>
              <a:t>like </a:t>
            </a:r>
            <a:r>
              <a:rPr lang="de-AT" sz="900" dirty="0" err="1">
                <a:latin typeface="Pangolin" panose="00000500000000000000" pitchFamily="2" charset="0"/>
              </a:rPr>
              <a:t>language</a:t>
            </a:r>
            <a:r>
              <a:rPr lang="de-AT" sz="900" dirty="0">
                <a:latin typeface="Pangolin" panose="00000500000000000000" pitchFamily="2" charset="0"/>
              </a:rPr>
              <a:t>, </a:t>
            </a:r>
            <a:r>
              <a:rPr lang="de-AT" sz="900" dirty="0" err="1">
                <a:latin typeface="Pangolin" panose="00000500000000000000" pitchFamily="2" charset="0"/>
              </a:rPr>
              <a:t>genre</a:t>
            </a:r>
            <a:r>
              <a:rPr lang="de-AT" sz="900" dirty="0">
                <a:latin typeface="Pangolin" panose="00000500000000000000" pitchFamily="2" charset="0"/>
              </a:rPr>
              <a:t>, </a:t>
            </a:r>
            <a:r>
              <a:rPr lang="de-AT" sz="900" dirty="0" err="1">
                <a:latin typeface="Pangolin" panose="00000500000000000000" pitchFamily="2" charset="0"/>
              </a:rPr>
              <a:t>or</a:t>
            </a:r>
            <a:r>
              <a:rPr lang="de-AT" sz="900" dirty="0">
                <a:latin typeface="Pangolin" panose="00000500000000000000" pitchFamily="2" charset="0"/>
              </a:rPr>
              <a:t> </a:t>
            </a:r>
            <a:r>
              <a:rPr lang="de-AT" sz="900" dirty="0" err="1">
                <a:latin typeface="Pangolin" panose="00000500000000000000" pitchFamily="2" charset="0"/>
              </a:rPr>
              <a:t>author</a:t>
            </a:r>
            <a:r>
              <a:rPr lang="de-AT" sz="900" dirty="0">
                <a:latin typeface="Pangolin" panose="00000500000000000000" pitchFamily="2" charset="0"/>
              </a:rPr>
              <a:t>. </a:t>
            </a:r>
            <a:r>
              <a:rPr lang="de-AT" sz="900" dirty="0" err="1">
                <a:latin typeface="Pangolin" panose="00000500000000000000" pitchFamily="2" charset="0"/>
              </a:rPr>
              <a:t>We</a:t>
            </a:r>
            <a:r>
              <a:rPr lang="de-AT" sz="900" dirty="0">
                <a:latin typeface="Pangolin" panose="00000500000000000000" pitchFamily="2" charset="0"/>
              </a:rPr>
              <a:t> </a:t>
            </a:r>
            <a:r>
              <a:rPr lang="de-AT" sz="900" dirty="0" err="1">
                <a:latin typeface="Pangolin" panose="00000500000000000000" pitchFamily="2" charset="0"/>
              </a:rPr>
              <a:t>can</a:t>
            </a:r>
            <a:br>
              <a:rPr lang="de-AT" sz="900" dirty="0">
                <a:latin typeface="Pangolin" panose="00000500000000000000" pitchFamily="2" charset="0"/>
              </a:rPr>
            </a:br>
            <a:r>
              <a:rPr lang="de-AT" sz="900" dirty="0" err="1">
                <a:latin typeface="Pangolin" panose="00000500000000000000" pitchFamily="2" charset="0"/>
              </a:rPr>
              <a:t>order</a:t>
            </a:r>
            <a:r>
              <a:rPr lang="de-AT" sz="900" dirty="0">
                <a:latin typeface="Pangolin" panose="00000500000000000000" pitchFamily="2" charset="0"/>
              </a:rPr>
              <a:t> </a:t>
            </a:r>
            <a:r>
              <a:rPr lang="de-AT" sz="900" dirty="0" err="1">
                <a:latin typeface="Pangolin" panose="00000500000000000000" pitchFamily="2" charset="0"/>
              </a:rPr>
              <a:t>elements</a:t>
            </a:r>
            <a:r>
              <a:rPr lang="de-AT" sz="900" dirty="0">
                <a:latin typeface="Pangolin" panose="00000500000000000000" pitchFamily="2" charset="0"/>
              </a:rPr>
              <a:t> </a:t>
            </a:r>
            <a:r>
              <a:rPr lang="de-AT" sz="900" dirty="0" err="1">
                <a:latin typeface="Pangolin" panose="00000500000000000000" pitchFamily="2" charset="0"/>
              </a:rPr>
              <a:t>by</a:t>
            </a:r>
            <a:r>
              <a:rPr lang="de-AT" sz="900" dirty="0">
                <a:latin typeface="Pangolin" panose="00000500000000000000" pitchFamily="2" charset="0"/>
              </a:rPr>
              <a:t> </a:t>
            </a:r>
            <a:r>
              <a:rPr lang="de-AT" sz="900" dirty="0" err="1">
                <a:latin typeface="Pangolin" panose="00000500000000000000" pitchFamily="2" charset="0"/>
              </a:rPr>
              <a:t>categories</a:t>
            </a:r>
            <a:r>
              <a:rPr lang="de-AT" sz="900" dirty="0">
                <a:latin typeface="Pangolin" panose="00000500000000000000" pitchFamily="2" charset="0"/>
              </a:rPr>
              <a:t>, but</a:t>
            </a:r>
            <a:br>
              <a:rPr lang="de-AT" sz="900" dirty="0">
                <a:latin typeface="Pangolin" panose="00000500000000000000" pitchFamily="2" charset="0"/>
              </a:rPr>
            </a:br>
            <a:r>
              <a:rPr lang="de-AT" sz="900" dirty="0" err="1">
                <a:latin typeface="Pangolin" panose="00000500000000000000" pitchFamily="2" charset="0"/>
              </a:rPr>
              <a:t>among</a:t>
            </a:r>
            <a:r>
              <a:rPr lang="de-AT" sz="900" dirty="0">
                <a:latin typeface="Pangolin" panose="00000500000000000000" pitchFamily="2" charset="0"/>
              </a:rPr>
              <a:t> </a:t>
            </a:r>
            <a:r>
              <a:rPr lang="de-AT" sz="900" dirty="0" err="1">
                <a:latin typeface="Pangolin" panose="00000500000000000000" pitchFamily="2" charset="0"/>
              </a:rPr>
              <a:t>those</a:t>
            </a:r>
            <a:r>
              <a:rPr lang="de-AT" sz="900" dirty="0">
                <a:latin typeface="Pangolin" panose="00000500000000000000" pitchFamily="2" charset="0"/>
              </a:rPr>
              <a:t>, </a:t>
            </a:r>
            <a:r>
              <a:rPr lang="de-AT" sz="900" dirty="0" err="1">
                <a:latin typeface="Pangolin" panose="00000500000000000000" pitchFamily="2" charset="0"/>
              </a:rPr>
              <a:t>there</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t>
            </a:r>
            <a:r>
              <a:rPr lang="de-AT" sz="900" dirty="0" err="1">
                <a:latin typeface="Pangolin" panose="00000500000000000000" pitchFamily="2" charset="0"/>
              </a:rPr>
              <a:t>no</a:t>
            </a:r>
            <a:r>
              <a:rPr lang="de-AT" sz="900" dirty="0">
                <a:latin typeface="Pangolin" panose="00000500000000000000" pitchFamily="2" charset="0"/>
              </a:rPr>
              <a:t> </a:t>
            </a:r>
            <a:r>
              <a:rPr lang="de-AT" sz="900" dirty="0" err="1">
                <a:latin typeface="Pangolin" panose="00000500000000000000" pitchFamily="2" charset="0"/>
              </a:rPr>
              <a:t>given</a:t>
            </a:r>
            <a:r>
              <a:rPr lang="de-AT" sz="900" dirty="0">
                <a:latin typeface="Pangolin" panose="00000500000000000000" pitchFamily="2" charset="0"/>
              </a:rPr>
              <a:t> </a:t>
            </a:r>
            <a:r>
              <a:rPr lang="de-AT" sz="900" dirty="0" err="1">
                <a:latin typeface="Pangolin" panose="00000500000000000000" pitchFamily="2" charset="0"/>
              </a:rPr>
              <a:t>order</a:t>
            </a:r>
            <a:r>
              <a:rPr lang="de-AT" sz="900" dirty="0">
                <a:latin typeface="Pangolin" panose="00000500000000000000" pitchFamily="2" charset="0"/>
              </a:rPr>
              <a:t>.</a:t>
            </a:r>
            <a:endParaRPr lang="pt-BR" sz="900" dirty="0"/>
          </a:p>
        </p:txBody>
      </p:sp>
      <p:sp>
        <p:nvSpPr>
          <p:cNvPr id="25" name="TextBox 24">
            <a:extLst>
              <a:ext uri="{FF2B5EF4-FFF2-40B4-BE49-F238E27FC236}">
                <a16:creationId xmlns:a16="http://schemas.microsoft.com/office/drawing/2014/main" id="{F444B8C3-E543-9BA1-BC83-1B69A60FC857}"/>
              </a:ext>
            </a:extLst>
          </p:cNvPr>
          <p:cNvSpPr txBox="1"/>
          <p:nvPr/>
        </p:nvSpPr>
        <p:spPr>
          <a:xfrm>
            <a:off x="2478686" y="3622666"/>
            <a:ext cx="2055628" cy="646331"/>
          </a:xfrm>
          <a:prstGeom prst="rect">
            <a:avLst/>
          </a:prstGeom>
          <a:noFill/>
        </p:spPr>
        <p:txBody>
          <a:bodyPr wrap="square" rtlCol="0">
            <a:spAutoFit/>
          </a:bodyPr>
          <a:lstStyle/>
          <a:p>
            <a:pPr algn="ctr"/>
            <a:r>
              <a:rPr lang="de-AT" sz="900" dirty="0">
                <a:latin typeface="Pangolin" panose="00000500000000000000" pitchFamily="2" charset="0"/>
              </a:rPr>
              <a:t>Ah, I </a:t>
            </a:r>
            <a:r>
              <a:rPr lang="de-AT" sz="900" dirty="0" err="1">
                <a:latin typeface="Pangolin" panose="00000500000000000000" pitchFamily="2" charset="0"/>
              </a:rPr>
              <a:t>get</a:t>
            </a:r>
            <a:r>
              <a:rPr lang="de-AT" sz="900" dirty="0">
                <a:latin typeface="Pangolin" panose="00000500000000000000" pitchFamily="2" charset="0"/>
              </a:rPr>
              <a:t> it. So, </a:t>
            </a:r>
            <a:r>
              <a:rPr lang="de-AT" sz="900" dirty="0" err="1">
                <a:latin typeface="Pangolin" panose="00000500000000000000" pitchFamily="2" charset="0"/>
              </a:rPr>
              <a:t>what</a:t>
            </a:r>
            <a:r>
              <a:rPr lang="de-AT" sz="900" dirty="0">
                <a:latin typeface="Pangolin" panose="00000500000000000000" pitchFamily="2" charset="0"/>
              </a:rPr>
              <a:t> </a:t>
            </a:r>
            <a:r>
              <a:rPr lang="de-AT" sz="900" dirty="0" err="1">
                <a:latin typeface="Pangolin" panose="00000500000000000000" pitchFamily="2" charset="0"/>
              </a:rPr>
              <a:t>about</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size</a:t>
            </a:r>
            <a:br>
              <a:rPr lang="de-AT" sz="900" dirty="0">
                <a:latin typeface="Pangolin" panose="00000500000000000000" pitchFamily="2" charset="0"/>
              </a:rPr>
            </a:b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books</a:t>
            </a:r>
            <a:r>
              <a:rPr lang="de-AT" sz="900" dirty="0">
                <a:latin typeface="Pangolin" panose="00000500000000000000" pitchFamily="2" charset="0"/>
              </a:rPr>
              <a:t>? </a:t>
            </a:r>
            <a:r>
              <a:rPr lang="de-AT" sz="900" dirty="0" err="1">
                <a:latin typeface="Pangolin" panose="00000500000000000000" pitchFamily="2" charset="0"/>
              </a:rPr>
              <a:t>That</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t>
            </a:r>
            <a:r>
              <a:rPr lang="de-AT" sz="900" dirty="0" err="1">
                <a:latin typeface="Pangolin" panose="00000500000000000000" pitchFamily="2" charset="0"/>
              </a:rPr>
              <a:t>definitely</a:t>
            </a:r>
            <a:br>
              <a:rPr lang="de-AT" sz="900" dirty="0">
                <a:latin typeface="Pangolin" panose="00000500000000000000" pitchFamily="2" charset="0"/>
              </a:rPr>
            </a:br>
            <a:r>
              <a:rPr lang="de-AT" sz="900" dirty="0" err="1">
                <a:latin typeface="Pangolin" panose="00000500000000000000" pitchFamily="2" charset="0"/>
              </a:rPr>
              <a:t>something</a:t>
            </a:r>
            <a:r>
              <a:rPr lang="de-AT" sz="900" dirty="0">
                <a:latin typeface="Pangolin" panose="00000500000000000000" pitchFamily="2" charset="0"/>
              </a:rPr>
              <a:t> </a:t>
            </a:r>
            <a:r>
              <a:rPr lang="de-AT" sz="900" dirty="0" err="1">
                <a:latin typeface="Pangolin" panose="00000500000000000000" pitchFamily="2" charset="0"/>
              </a:rPr>
              <a:t>with</a:t>
            </a:r>
            <a:r>
              <a:rPr lang="de-AT" sz="900" dirty="0">
                <a:latin typeface="Pangolin" panose="00000500000000000000" pitchFamily="2" charset="0"/>
              </a:rPr>
              <a:t> a </a:t>
            </a:r>
            <a:r>
              <a:rPr lang="de-AT" sz="900" dirty="0" err="1">
                <a:latin typeface="Pangolin" panose="00000500000000000000" pitchFamily="2" charset="0"/>
              </a:rPr>
              <a:t>sort</a:t>
            </a:r>
            <a:r>
              <a:rPr lang="de-AT" sz="900" dirty="0">
                <a:latin typeface="Pangolin" panose="00000500000000000000" pitchFamily="2" charset="0"/>
              </a:rPr>
              <a: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innate</a:t>
            </a:r>
            <a:br>
              <a:rPr lang="de-AT" sz="900" dirty="0">
                <a:latin typeface="Pangolin" panose="00000500000000000000" pitchFamily="2" charset="0"/>
              </a:rPr>
            </a:br>
            <a:r>
              <a:rPr lang="de-AT" sz="900" dirty="0" err="1">
                <a:latin typeface="Pangolin" panose="00000500000000000000" pitchFamily="2" charset="0"/>
              </a:rPr>
              <a:t>order</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t>
            </a:r>
            <a:r>
              <a:rPr lang="de-AT" sz="900" dirty="0" err="1">
                <a:latin typeface="Pangolin" panose="00000500000000000000" pitchFamily="2" charset="0"/>
              </a:rPr>
              <a:t>it</a:t>
            </a:r>
            <a:r>
              <a:rPr lang="de-AT" sz="900" dirty="0">
                <a:latin typeface="Pangolin" panose="00000500000000000000" pitchFamily="2" charset="0"/>
              </a:rPr>
              <a:t>?</a:t>
            </a:r>
            <a:endParaRPr lang="pt-BR" sz="900" dirty="0"/>
          </a:p>
        </p:txBody>
      </p:sp>
      <p:sp>
        <p:nvSpPr>
          <p:cNvPr id="26" name="TextBox 25">
            <a:extLst>
              <a:ext uri="{FF2B5EF4-FFF2-40B4-BE49-F238E27FC236}">
                <a16:creationId xmlns:a16="http://schemas.microsoft.com/office/drawing/2014/main" id="{02CD03D5-4319-B9A2-3F82-1B296990B0CD}"/>
              </a:ext>
            </a:extLst>
          </p:cNvPr>
          <p:cNvSpPr txBox="1"/>
          <p:nvPr/>
        </p:nvSpPr>
        <p:spPr>
          <a:xfrm>
            <a:off x="4628704" y="3629754"/>
            <a:ext cx="2055628" cy="507831"/>
          </a:xfrm>
          <a:prstGeom prst="rect">
            <a:avLst/>
          </a:prstGeom>
          <a:noFill/>
        </p:spPr>
        <p:txBody>
          <a:bodyPr wrap="square" rtlCol="0">
            <a:spAutoFit/>
          </a:bodyPr>
          <a:lstStyle/>
          <a:p>
            <a:pPr algn="ctr"/>
            <a:r>
              <a:rPr lang="de-AT" sz="900" dirty="0" err="1">
                <a:latin typeface="Pangolin" panose="00000500000000000000" pitchFamily="2" charset="0"/>
              </a:rPr>
              <a:t>Exactly</a:t>
            </a:r>
            <a:r>
              <a:rPr lang="de-AT" sz="900" dirty="0">
                <a:latin typeface="Pangolin" panose="00000500000000000000" pitchFamily="2" charset="0"/>
              </a:rPr>
              <a:t>. Attributes </a:t>
            </a:r>
            <a:r>
              <a:rPr lang="de-AT" sz="900" dirty="0" err="1">
                <a:latin typeface="Pangolin" panose="00000500000000000000" pitchFamily="2" charset="0"/>
              </a:rPr>
              <a:t>can</a:t>
            </a:r>
            <a:r>
              <a:rPr lang="de-AT" sz="900" dirty="0">
                <a:latin typeface="Pangolin" panose="00000500000000000000" pitchFamily="2" charset="0"/>
              </a:rPr>
              <a:t> </a:t>
            </a:r>
            <a:r>
              <a:rPr lang="de-AT" sz="900" dirty="0" err="1">
                <a:latin typeface="Pangolin" panose="00000500000000000000" pitchFamily="2" charset="0"/>
              </a:rPr>
              <a:t>be</a:t>
            </a:r>
            <a:r>
              <a:rPr lang="de-AT" sz="900" dirty="0">
                <a:latin typeface="Pangolin" panose="00000500000000000000" pitchFamily="2" charset="0"/>
              </a:rPr>
              <a:t> </a:t>
            </a:r>
            <a:r>
              <a:rPr lang="de-AT" sz="900" dirty="0" err="1">
                <a:latin typeface="Pangolin" panose="00000500000000000000" pitchFamily="2" charset="0"/>
              </a:rPr>
              <a:t>categorical</a:t>
            </a:r>
            <a:br>
              <a:rPr lang="de-AT" sz="900" dirty="0">
                <a:latin typeface="Pangolin" panose="00000500000000000000" pitchFamily="2" charset="0"/>
              </a:rPr>
            </a:br>
            <a:r>
              <a:rPr lang="de-AT" sz="900" dirty="0" err="1">
                <a:latin typeface="Pangolin" panose="00000500000000000000" pitchFamily="2" charset="0"/>
              </a:rPr>
              <a:t>or</a:t>
            </a:r>
            <a:r>
              <a:rPr lang="de-AT" sz="900" dirty="0">
                <a:latin typeface="Pangolin" panose="00000500000000000000" pitchFamily="2" charset="0"/>
              </a:rPr>
              <a:t> </a:t>
            </a:r>
            <a:r>
              <a:rPr lang="de-AT" sz="900" dirty="0" err="1">
                <a:latin typeface="Pangolin" panose="00000500000000000000" pitchFamily="2" charset="0"/>
              </a:rPr>
              <a:t>ordered</a:t>
            </a:r>
            <a:r>
              <a:rPr lang="de-AT" sz="900" dirty="0">
                <a:latin typeface="Pangolin" panose="00000500000000000000" pitchFamily="2" charset="0"/>
              </a:rPr>
              <a:t> – and </a:t>
            </a:r>
            <a:r>
              <a:rPr lang="de-AT" sz="900" dirty="0" err="1">
                <a:latin typeface="Pangolin" panose="00000500000000000000" pitchFamily="2" charset="0"/>
              </a:rPr>
              <a:t>ordered</a:t>
            </a:r>
            <a:r>
              <a:rPr lang="de-AT" sz="900" dirty="0">
                <a:latin typeface="Pangolin" panose="00000500000000000000" pitchFamily="2" charset="0"/>
              </a:rPr>
              <a:t> </a:t>
            </a:r>
            <a:r>
              <a:rPr lang="de-AT" sz="900" dirty="0" err="1">
                <a:latin typeface="Pangolin" panose="00000500000000000000" pitchFamily="2" charset="0"/>
              </a:rPr>
              <a:t>attributes</a:t>
            </a:r>
            <a:br>
              <a:rPr lang="de-AT" sz="900" dirty="0">
                <a:latin typeface="Pangolin" panose="00000500000000000000" pitchFamily="2" charset="0"/>
              </a:rPr>
            </a:br>
            <a:r>
              <a:rPr lang="de-AT" sz="900" dirty="0" err="1">
                <a:latin typeface="Pangolin" panose="00000500000000000000" pitchFamily="2" charset="0"/>
              </a:rPr>
              <a:t>can</a:t>
            </a:r>
            <a:r>
              <a:rPr lang="de-AT" sz="900" dirty="0">
                <a:latin typeface="Pangolin" panose="00000500000000000000" pitchFamily="2" charset="0"/>
              </a:rPr>
              <a:t> </a:t>
            </a:r>
            <a:r>
              <a:rPr lang="de-AT" sz="900" dirty="0" err="1">
                <a:latin typeface="Pangolin" panose="00000500000000000000" pitchFamily="2" charset="0"/>
              </a:rPr>
              <a:t>be</a:t>
            </a:r>
            <a:r>
              <a:rPr lang="de-AT" sz="900" dirty="0">
                <a:latin typeface="Pangolin" panose="00000500000000000000" pitchFamily="2" charset="0"/>
              </a:rPr>
              <a:t> </a:t>
            </a:r>
            <a:r>
              <a:rPr lang="de-AT" sz="900" dirty="0">
                <a:highlight>
                  <a:srgbClr val="C0C0C0"/>
                </a:highlight>
                <a:latin typeface="Pangolin" panose="00000500000000000000" pitchFamily="2" charset="0"/>
              </a:rPr>
              <a:t>ORDINAL</a:t>
            </a:r>
            <a:r>
              <a:rPr lang="de-AT" sz="900" dirty="0">
                <a:latin typeface="Pangolin" panose="00000500000000000000" pitchFamily="2" charset="0"/>
              </a:rPr>
              <a:t> </a:t>
            </a:r>
            <a:r>
              <a:rPr lang="de-AT" sz="900" dirty="0" err="1">
                <a:latin typeface="Pangolin" panose="00000500000000000000" pitchFamily="2" charset="0"/>
              </a:rPr>
              <a:t>or</a:t>
            </a:r>
            <a:r>
              <a:rPr lang="de-AT" sz="900" dirty="0">
                <a:latin typeface="Pangolin" panose="00000500000000000000" pitchFamily="2" charset="0"/>
              </a:rPr>
              <a:t> </a:t>
            </a:r>
            <a:r>
              <a:rPr lang="de-AT" sz="900" dirty="0">
                <a:highlight>
                  <a:srgbClr val="C0C0C0"/>
                </a:highlight>
                <a:latin typeface="Pangolin" panose="00000500000000000000" pitchFamily="2" charset="0"/>
              </a:rPr>
              <a:t>QUANTITATIVE</a:t>
            </a:r>
            <a:r>
              <a:rPr lang="de-AT" sz="900" dirty="0">
                <a:latin typeface="Pangolin" panose="00000500000000000000" pitchFamily="2" charset="0"/>
              </a:rPr>
              <a:t>…</a:t>
            </a:r>
            <a:endParaRPr lang="pt-BR" sz="900" dirty="0"/>
          </a:p>
        </p:txBody>
      </p:sp>
      <p:sp>
        <p:nvSpPr>
          <p:cNvPr id="27" name="TextBox 26">
            <a:extLst>
              <a:ext uri="{FF2B5EF4-FFF2-40B4-BE49-F238E27FC236}">
                <a16:creationId xmlns:a16="http://schemas.microsoft.com/office/drawing/2014/main" id="{50B08A65-88C8-B6BD-D34C-780A741A47D0}"/>
              </a:ext>
            </a:extLst>
          </p:cNvPr>
          <p:cNvSpPr txBox="1"/>
          <p:nvPr/>
        </p:nvSpPr>
        <p:spPr>
          <a:xfrm>
            <a:off x="249026" y="6763333"/>
            <a:ext cx="2055628" cy="784830"/>
          </a:xfrm>
          <a:prstGeom prst="rect">
            <a:avLst/>
          </a:prstGeom>
          <a:noFill/>
        </p:spPr>
        <p:txBody>
          <a:bodyPr wrap="square" rtlCol="0">
            <a:spAutoFit/>
          </a:bodyPr>
          <a:lstStyle/>
          <a:p>
            <a:pPr algn="ctr"/>
            <a:r>
              <a:rPr lang="de-AT" sz="900" dirty="0" err="1">
                <a:latin typeface="Pangolin" panose="00000500000000000000" pitchFamily="2" charset="0"/>
              </a:rPr>
              <a:t>If</a:t>
            </a:r>
            <a:r>
              <a:rPr lang="de-AT" sz="900" dirty="0">
                <a:latin typeface="Pangolin" panose="00000500000000000000" pitchFamily="2" charset="0"/>
              </a:rPr>
              <a:t> </a:t>
            </a:r>
            <a:r>
              <a:rPr lang="de-AT" sz="900" dirty="0" err="1">
                <a:latin typeface="Pangolin" panose="00000500000000000000" pitchFamily="2" charset="0"/>
              </a:rPr>
              <a:t>you</a:t>
            </a:r>
            <a:r>
              <a:rPr lang="de-AT" sz="900" dirty="0">
                <a:latin typeface="Pangolin" panose="00000500000000000000" pitchFamily="2" charset="0"/>
              </a:rPr>
              <a:t> </a:t>
            </a:r>
            <a:r>
              <a:rPr lang="de-AT" sz="900" dirty="0" err="1">
                <a:latin typeface="Pangolin" panose="00000500000000000000" pitchFamily="2" charset="0"/>
              </a:rPr>
              <a:t>measure</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books</a:t>
            </a:r>
            <a:r>
              <a:rPr lang="de-AT" sz="900" dirty="0">
                <a:latin typeface="Pangolin" panose="00000500000000000000" pitchFamily="2" charset="0"/>
              </a:rPr>
              <a:t> in</a:t>
            </a:r>
            <a:br>
              <a:rPr lang="de-AT" sz="900" dirty="0">
                <a:latin typeface="Pangolin" panose="00000500000000000000" pitchFamily="2" charset="0"/>
              </a:rPr>
            </a:br>
            <a:r>
              <a:rPr lang="de-AT" sz="900" dirty="0" err="1">
                <a:latin typeface="Pangolin" panose="00000500000000000000" pitchFamily="2" charset="0"/>
              </a:rPr>
              <a:t>centimeters</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measurement</a:t>
            </a:r>
            <a:br>
              <a:rPr lang="de-AT" sz="900" dirty="0">
                <a:latin typeface="Pangolin" panose="00000500000000000000" pitchFamily="2" charset="0"/>
              </a:rPr>
            </a:br>
            <a:r>
              <a:rPr lang="de-AT" sz="900" dirty="0" err="1">
                <a:latin typeface="Pangolin" panose="00000500000000000000" pitchFamily="2" charset="0"/>
              </a:rPr>
              <a:t>is</a:t>
            </a:r>
            <a:r>
              <a:rPr lang="de-AT" sz="900" dirty="0">
                <a:latin typeface="Pangolin" panose="00000500000000000000" pitchFamily="2" charset="0"/>
              </a:rPr>
              <a:t> </a:t>
            </a:r>
            <a:r>
              <a:rPr lang="de-AT" sz="900" dirty="0">
                <a:highlight>
                  <a:srgbClr val="C0C0C0"/>
                </a:highlight>
                <a:latin typeface="Pangolin" panose="00000500000000000000" pitchFamily="2" charset="0"/>
              </a:rPr>
              <a:t>QUANTITATIVE</a:t>
            </a:r>
            <a:r>
              <a:rPr lang="de-AT" sz="900" dirty="0">
                <a:latin typeface="Pangolin" panose="00000500000000000000" pitchFamily="2" charset="0"/>
              </a:rPr>
              <a:t>, </a:t>
            </a:r>
            <a:r>
              <a:rPr lang="de-AT" sz="900" dirty="0" err="1">
                <a:latin typeface="Pangolin" panose="00000500000000000000" pitchFamily="2" charset="0"/>
              </a:rPr>
              <a:t>as</a:t>
            </a:r>
            <a:r>
              <a:rPr lang="de-AT" sz="900" dirty="0">
                <a:latin typeface="Pangolin" panose="00000500000000000000" pitchFamily="2" charset="0"/>
              </a:rPr>
              <a:t> </a:t>
            </a:r>
            <a:r>
              <a:rPr lang="de-AT" sz="900" dirty="0" err="1">
                <a:latin typeface="Pangolin" panose="00000500000000000000" pitchFamily="2" charset="0"/>
              </a:rPr>
              <a:t>it</a:t>
            </a:r>
            <a:br>
              <a:rPr lang="de-AT" sz="900" dirty="0">
                <a:latin typeface="Pangolin" panose="00000500000000000000" pitchFamily="2" charset="0"/>
              </a:rPr>
            </a:br>
            <a:r>
              <a:rPr lang="de-AT" sz="900" dirty="0" err="1">
                <a:latin typeface="Pangolin" panose="00000500000000000000" pitchFamily="2" charset="0"/>
              </a:rPr>
              <a:t>supports</a:t>
            </a:r>
            <a:r>
              <a:rPr lang="de-AT" sz="900" dirty="0">
                <a:latin typeface="Pangolin" panose="00000500000000000000" pitchFamily="2" charset="0"/>
              </a:rPr>
              <a:t> </a:t>
            </a:r>
            <a:r>
              <a:rPr lang="de-AT" sz="900" dirty="0" err="1">
                <a:latin typeface="Pangolin" panose="00000500000000000000" pitchFamily="2" charset="0"/>
              </a:rPr>
              <a:t>arithmethic</a:t>
            </a:r>
            <a:br>
              <a:rPr lang="de-AT" sz="900" dirty="0">
                <a:latin typeface="Pangolin" panose="00000500000000000000" pitchFamily="2" charset="0"/>
              </a:rPr>
            </a:br>
            <a:r>
              <a:rPr lang="de-AT" sz="900" dirty="0" err="1">
                <a:latin typeface="Pangolin" panose="00000500000000000000" pitchFamily="2" charset="0"/>
              </a:rPr>
              <a:t>comparison</a:t>
            </a:r>
            <a:r>
              <a:rPr lang="de-AT" sz="900" dirty="0">
                <a:latin typeface="Pangolin" panose="00000500000000000000" pitchFamily="2" charset="0"/>
              </a:rPr>
              <a:t>.</a:t>
            </a:r>
            <a:endParaRPr lang="pt-BR" sz="900" dirty="0"/>
          </a:p>
        </p:txBody>
      </p:sp>
      <p:sp>
        <p:nvSpPr>
          <p:cNvPr id="30" name="TextBox 29">
            <a:extLst>
              <a:ext uri="{FF2B5EF4-FFF2-40B4-BE49-F238E27FC236}">
                <a16:creationId xmlns:a16="http://schemas.microsoft.com/office/drawing/2014/main" id="{96CBC15A-C346-25A0-25BC-84DD8723FD46}"/>
              </a:ext>
            </a:extLst>
          </p:cNvPr>
          <p:cNvSpPr txBox="1"/>
          <p:nvPr/>
        </p:nvSpPr>
        <p:spPr>
          <a:xfrm>
            <a:off x="789412" y="9009568"/>
            <a:ext cx="1422158" cy="507831"/>
          </a:xfrm>
          <a:prstGeom prst="rect">
            <a:avLst/>
          </a:prstGeom>
          <a:noFill/>
        </p:spPr>
        <p:txBody>
          <a:bodyPr wrap="square" rtlCol="0">
            <a:spAutoFit/>
          </a:bodyPr>
          <a:lstStyle/>
          <a:p>
            <a:pPr algn="ctr"/>
            <a:r>
              <a:rPr lang="de-AT" sz="900" dirty="0">
                <a:latin typeface="Pangolin" panose="00000500000000000000" pitchFamily="2" charset="0"/>
              </a:rPr>
              <a:t>The same </a:t>
            </a:r>
            <a:r>
              <a:rPr lang="de-AT" sz="900" dirty="0" err="1">
                <a:latin typeface="Pangolin" panose="00000500000000000000" pitchFamily="2" charset="0"/>
              </a:rPr>
              <a:t>goes</a:t>
            </a:r>
            <a:r>
              <a:rPr lang="de-AT" sz="900" dirty="0">
                <a:latin typeface="Pangolin" panose="00000500000000000000" pitchFamily="2" charset="0"/>
              </a:rPr>
              <a:t> </a:t>
            </a:r>
            <a:r>
              <a:rPr lang="de-AT" sz="900" dirty="0" err="1">
                <a:latin typeface="Pangolin" panose="00000500000000000000" pitchFamily="2" charset="0"/>
              </a:rPr>
              <a:t>for</a:t>
            </a:r>
            <a:r>
              <a:rPr lang="de-AT" sz="900" dirty="0">
                <a:latin typeface="Pangolin" panose="00000500000000000000" pitchFamily="2" charset="0"/>
              </a:rPr>
              <a:t> </a:t>
            </a:r>
            <a:r>
              <a:rPr lang="de-AT" sz="900" dirty="0" err="1">
                <a:latin typeface="Pangolin" panose="00000500000000000000" pitchFamily="2" charset="0"/>
              </a:rPr>
              <a:t>the</a:t>
            </a:r>
            <a:br>
              <a:rPr lang="de-AT" sz="900" dirty="0">
                <a:latin typeface="Pangolin" panose="00000500000000000000" pitchFamily="2" charset="0"/>
              </a:rPr>
            </a:br>
            <a:r>
              <a:rPr lang="de-AT" sz="900" dirty="0" err="1">
                <a:latin typeface="Pangolin" panose="00000500000000000000" pitchFamily="2" charset="0"/>
              </a:rPr>
              <a:t>weight</a:t>
            </a:r>
            <a:r>
              <a:rPr lang="de-AT" sz="900" dirty="0">
                <a:latin typeface="Pangolin" panose="00000500000000000000" pitchFamily="2" charset="0"/>
              </a:rPr>
              <a:t> in </a:t>
            </a:r>
            <a:r>
              <a:rPr lang="de-AT" sz="900" dirty="0" err="1">
                <a:latin typeface="Pangolin" panose="00000500000000000000" pitchFamily="2" charset="0"/>
              </a:rPr>
              <a:t>grams</a:t>
            </a:r>
            <a:r>
              <a:rPr lang="de-AT" sz="900" dirty="0">
                <a:latin typeface="Pangolin" panose="00000500000000000000" pitchFamily="2" charset="0"/>
              </a:rPr>
              <a:t>, </a:t>
            </a:r>
            <a:r>
              <a:rPr lang="de-AT" sz="900" dirty="0" err="1">
                <a:latin typeface="Pangolin" panose="00000500000000000000" pitchFamily="2" charset="0"/>
              </a:rPr>
              <a:t>or</a:t>
            </a:r>
            <a:r>
              <a:rPr lang="de-AT" sz="900" dirty="0">
                <a:latin typeface="Pangolin" panose="00000500000000000000" pitchFamily="2" charset="0"/>
              </a:rPr>
              <a:t> </a:t>
            </a:r>
            <a:r>
              <a:rPr lang="de-AT" sz="900" dirty="0" err="1">
                <a:latin typeface="Pangolin" panose="00000500000000000000" pitchFamily="2" charset="0"/>
              </a:rPr>
              <a:t>the</a:t>
            </a:r>
            <a:br>
              <a:rPr lang="de-AT" sz="900" dirty="0">
                <a:latin typeface="Pangolin" panose="00000500000000000000" pitchFamily="2" charset="0"/>
              </a:rPr>
            </a:br>
            <a:r>
              <a:rPr lang="de-AT" sz="900" dirty="0" err="1">
                <a:latin typeface="Pangolin" panose="00000500000000000000" pitchFamily="2" charset="0"/>
              </a:rPr>
              <a:t>number</a:t>
            </a:r>
            <a:r>
              <a:rPr lang="de-AT" sz="900" dirty="0">
                <a:latin typeface="Pangolin" panose="00000500000000000000" pitchFamily="2" charset="0"/>
              </a:rPr>
              <a: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pages</a:t>
            </a:r>
            <a:r>
              <a:rPr lang="de-AT" sz="900" dirty="0">
                <a:latin typeface="Pangolin" panose="00000500000000000000" pitchFamily="2" charset="0"/>
              </a:rPr>
              <a:t>.</a:t>
            </a:r>
            <a:endParaRPr lang="pt-BR" sz="900" dirty="0"/>
          </a:p>
        </p:txBody>
      </p:sp>
      <p:sp>
        <p:nvSpPr>
          <p:cNvPr id="28" name="TextBox 27">
            <a:extLst>
              <a:ext uri="{FF2B5EF4-FFF2-40B4-BE49-F238E27FC236}">
                <a16:creationId xmlns:a16="http://schemas.microsoft.com/office/drawing/2014/main" id="{80B37D0A-2196-8F04-2F81-C2260B32EED3}"/>
              </a:ext>
            </a:extLst>
          </p:cNvPr>
          <p:cNvSpPr txBox="1"/>
          <p:nvPr/>
        </p:nvSpPr>
        <p:spPr>
          <a:xfrm>
            <a:off x="2475144" y="6815965"/>
            <a:ext cx="2055628" cy="507831"/>
          </a:xfrm>
          <a:prstGeom prst="rect">
            <a:avLst/>
          </a:prstGeom>
          <a:noFill/>
        </p:spPr>
        <p:txBody>
          <a:bodyPr wrap="square" rtlCol="0">
            <a:spAutoFit/>
          </a:bodyPr>
          <a:lstStyle/>
          <a:p>
            <a:pPr algn="ctr"/>
            <a:r>
              <a:rPr lang="de-AT" sz="900" dirty="0">
                <a:latin typeface="Pangolin" panose="00000500000000000000" pitchFamily="2" charset="0"/>
              </a:rPr>
              <a:t>But </a:t>
            </a:r>
            <a:r>
              <a:rPr lang="de-AT" sz="900" dirty="0" err="1">
                <a:latin typeface="Pangolin" panose="00000500000000000000" pitchFamily="2" charset="0"/>
              </a:rPr>
              <a:t>if</a:t>
            </a:r>
            <a:r>
              <a:rPr lang="de-AT" sz="900" dirty="0">
                <a:latin typeface="Pangolin" panose="00000500000000000000" pitchFamily="2" charset="0"/>
              </a:rPr>
              <a:t> I just </a:t>
            </a:r>
            <a:r>
              <a:rPr lang="de-AT" sz="900" dirty="0" err="1">
                <a:latin typeface="Pangolin" panose="00000500000000000000" pitchFamily="2" charset="0"/>
              </a:rPr>
              <a:t>split</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books</a:t>
            </a:r>
            <a:br>
              <a:rPr lang="de-AT" sz="900" dirty="0">
                <a:latin typeface="Pangolin" panose="00000500000000000000" pitchFamily="2" charset="0"/>
              </a:rPr>
            </a:br>
            <a:r>
              <a:rPr lang="de-AT" sz="900" dirty="0" err="1">
                <a:latin typeface="Pangolin" panose="00000500000000000000" pitchFamily="2" charset="0"/>
              </a:rPr>
              <a:t>into</a:t>
            </a:r>
            <a:r>
              <a:rPr lang="de-AT" sz="900" dirty="0">
                <a:latin typeface="Pangolin" panose="00000500000000000000" pitchFamily="2" charset="0"/>
              </a:rPr>
              <a:t> </a:t>
            </a:r>
            <a:r>
              <a:rPr lang="de-AT" sz="900" dirty="0" err="1">
                <a:latin typeface="Pangolin" panose="00000500000000000000" pitchFamily="2" charset="0"/>
              </a:rPr>
              <a:t>groups</a:t>
            </a:r>
            <a:r>
              <a:rPr lang="de-AT" sz="900" dirty="0">
                <a:latin typeface="Pangolin" panose="00000500000000000000" pitchFamily="2" charset="0"/>
              </a:rPr>
              <a: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small</a:t>
            </a:r>
            <a:r>
              <a:rPr lang="de-AT" sz="900" dirty="0">
                <a:latin typeface="Pangolin" panose="00000500000000000000" pitchFamily="2" charset="0"/>
              </a:rPr>
              <a:t>,</a:t>
            </a:r>
            <a:br>
              <a:rPr lang="de-AT" sz="900" dirty="0">
                <a:latin typeface="Pangolin" panose="00000500000000000000" pitchFamily="2" charset="0"/>
              </a:rPr>
            </a:br>
            <a:r>
              <a:rPr lang="de-AT" sz="900" dirty="0">
                <a:latin typeface="Pangolin" panose="00000500000000000000" pitchFamily="2" charset="0"/>
              </a:rPr>
              <a:t>medium, </a:t>
            </a:r>
            <a:r>
              <a:rPr lang="de-AT" sz="900" dirty="0" err="1">
                <a:latin typeface="Pangolin" panose="00000500000000000000" pitchFamily="2" charset="0"/>
              </a:rPr>
              <a:t>or</a:t>
            </a:r>
            <a:r>
              <a:rPr lang="de-AT" sz="900" dirty="0">
                <a:latin typeface="Pangolin" panose="00000500000000000000" pitchFamily="2" charset="0"/>
              </a:rPr>
              <a:t> large…</a:t>
            </a:r>
            <a:endParaRPr lang="pt-BR" sz="900" dirty="0"/>
          </a:p>
        </p:txBody>
      </p:sp>
      <p:sp>
        <p:nvSpPr>
          <p:cNvPr id="29" name="TextBox 28">
            <a:extLst>
              <a:ext uri="{FF2B5EF4-FFF2-40B4-BE49-F238E27FC236}">
                <a16:creationId xmlns:a16="http://schemas.microsoft.com/office/drawing/2014/main" id="{EC3CC50C-1375-F1FE-D82E-CF55C9492F7F}"/>
              </a:ext>
            </a:extLst>
          </p:cNvPr>
          <p:cNvSpPr txBox="1"/>
          <p:nvPr/>
        </p:nvSpPr>
        <p:spPr>
          <a:xfrm>
            <a:off x="4533017" y="6730908"/>
            <a:ext cx="2055628" cy="646331"/>
          </a:xfrm>
          <a:prstGeom prst="rect">
            <a:avLst/>
          </a:prstGeom>
          <a:noFill/>
        </p:spPr>
        <p:txBody>
          <a:bodyPr wrap="square" rtlCol="0">
            <a:spAutoFit/>
          </a:bodyPr>
          <a:lstStyle/>
          <a:p>
            <a:pPr algn="ctr"/>
            <a:r>
              <a:rPr lang="de-AT" sz="900" dirty="0">
                <a:latin typeface="Pangolin" panose="00000500000000000000" pitchFamily="2" charset="0"/>
              </a:rPr>
              <a:t>… </a:t>
            </a:r>
            <a:r>
              <a:rPr lang="de-AT" sz="900" dirty="0" err="1">
                <a:latin typeface="Pangolin" panose="00000500000000000000" pitchFamily="2" charset="0"/>
              </a:rPr>
              <a:t>then</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size</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an </a:t>
            </a:r>
            <a:r>
              <a:rPr lang="de-AT" sz="900" dirty="0">
                <a:highlight>
                  <a:srgbClr val="C0C0C0"/>
                </a:highlight>
                <a:latin typeface="Pangolin" panose="00000500000000000000" pitchFamily="2" charset="0"/>
              </a:rPr>
              <a:t>ORDINAL</a:t>
            </a:r>
            <a:br>
              <a:rPr lang="de-AT" sz="900" dirty="0">
                <a:latin typeface="Pangolin" panose="00000500000000000000" pitchFamily="2" charset="0"/>
              </a:rPr>
            </a:br>
            <a:r>
              <a:rPr lang="de-AT" sz="900" dirty="0" err="1">
                <a:latin typeface="Pangolin" panose="00000500000000000000" pitchFamily="2" charset="0"/>
              </a:rPr>
              <a:t>attribute</a:t>
            </a:r>
            <a:r>
              <a:rPr lang="de-AT" sz="900" dirty="0">
                <a:latin typeface="Pangolin" panose="00000500000000000000" pitchFamily="2" charset="0"/>
              </a:rPr>
              <a:t>. </a:t>
            </a:r>
            <a:r>
              <a:rPr lang="de-AT" sz="900" dirty="0" err="1">
                <a:latin typeface="Pangolin" panose="00000500000000000000" pitchFamily="2" charset="0"/>
              </a:rPr>
              <a:t>We</a:t>
            </a:r>
            <a:r>
              <a:rPr lang="de-AT" sz="900" dirty="0">
                <a:latin typeface="Pangolin" panose="00000500000000000000" pitchFamily="2" charset="0"/>
              </a:rPr>
              <a:t> </a:t>
            </a:r>
            <a:r>
              <a:rPr lang="de-AT" sz="900" dirty="0" err="1">
                <a:latin typeface="Pangolin" panose="00000500000000000000" pitchFamily="2" charset="0"/>
              </a:rPr>
              <a:t>can‘t</a:t>
            </a:r>
            <a:r>
              <a:rPr lang="de-AT" sz="900" dirty="0">
                <a:latin typeface="Pangolin" panose="00000500000000000000" pitchFamily="2" charset="0"/>
              </a:rPr>
              <a:t> </a:t>
            </a:r>
            <a:r>
              <a:rPr lang="de-AT" sz="900" dirty="0" err="1">
                <a:latin typeface="Pangolin" panose="00000500000000000000" pitchFamily="2" charset="0"/>
              </a:rPr>
              <a:t>use</a:t>
            </a:r>
            <a:r>
              <a:rPr lang="de-AT" sz="900" dirty="0">
                <a:latin typeface="Pangolin" panose="00000500000000000000" pitchFamily="2" charset="0"/>
              </a:rPr>
              <a:t> </a:t>
            </a:r>
            <a:r>
              <a:rPr lang="de-AT" sz="900" dirty="0" err="1">
                <a:latin typeface="Pangolin" panose="00000500000000000000" pitchFamily="2" charset="0"/>
              </a:rPr>
              <a:t>it</a:t>
            </a:r>
            <a:r>
              <a:rPr lang="de-AT" sz="900" dirty="0">
                <a:latin typeface="Pangolin" panose="00000500000000000000" pitchFamily="2" charset="0"/>
              </a:rPr>
              <a:t> </a:t>
            </a:r>
            <a:r>
              <a:rPr lang="de-AT" sz="900" dirty="0" err="1">
                <a:latin typeface="Pangolin" panose="00000500000000000000" pitchFamily="2" charset="0"/>
              </a:rPr>
              <a:t>to</a:t>
            </a:r>
            <a:br>
              <a:rPr lang="de-AT" sz="900" dirty="0">
                <a:latin typeface="Pangolin" panose="00000500000000000000" pitchFamily="2" charset="0"/>
              </a:rPr>
            </a:br>
            <a:r>
              <a:rPr lang="de-AT" sz="900" dirty="0" err="1">
                <a:latin typeface="Pangolin" panose="00000500000000000000" pitchFamily="2" charset="0"/>
              </a:rPr>
              <a:t>calculate</a:t>
            </a:r>
            <a:r>
              <a:rPr lang="de-AT" sz="900" dirty="0">
                <a:latin typeface="Pangolin" panose="00000500000000000000" pitchFamily="2" charset="0"/>
              </a:rPr>
              <a:t>, but </a:t>
            </a:r>
            <a:r>
              <a:rPr lang="de-AT" sz="900" dirty="0" err="1">
                <a:latin typeface="Pangolin" panose="00000500000000000000" pitchFamily="2" charset="0"/>
              </a:rPr>
              <a:t>there</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still a</a:t>
            </a:r>
            <a:br>
              <a:rPr lang="de-AT" sz="900" dirty="0">
                <a:latin typeface="Pangolin" panose="00000500000000000000" pitchFamily="2" charset="0"/>
              </a:rPr>
            </a:br>
            <a:r>
              <a:rPr lang="de-AT" sz="900" dirty="0">
                <a:latin typeface="Pangolin" panose="00000500000000000000" pitchFamily="2" charset="0"/>
              </a:rPr>
              <a:t>well-</a:t>
            </a:r>
            <a:r>
              <a:rPr lang="de-AT" sz="900" dirty="0" err="1">
                <a:latin typeface="Pangolin" panose="00000500000000000000" pitchFamily="2" charset="0"/>
              </a:rPr>
              <a:t>defined</a:t>
            </a:r>
            <a:r>
              <a:rPr lang="de-AT" sz="900" dirty="0">
                <a:latin typeface="Pangolin" panose="00000500000000000000" pitchFamily="2" charset="0"/>
              </a:rPr>
              <a:t> </a:t>
            </a:r>
            <a:r>
              <a:rPr lang="de-AT" sz="900" dirty="0" err="1">
                <a:latin typeface="Pangolin" panose="00000500000000000000" pitchFamily="2" charset="0"/>
              </a:rPr>
              <a:t>order</a:t>
            </a:r>
            <a:r>
              <a:rPr lang="de-AT" sz="900" dirty="0">
                <a:latin typeface="Pangolin" panose="00000500000000000000" pitchFamily="2" charset="0"/>
              </a:rPr>
              <a:t>.</a:t>
            </a:r>
            <a:endParaRPr lang="pt-BR" sz="900" dirty="0"/>
          </a:p>
        </p:txBody>
      </p:sp>
    </p:spTree>
    <p:extLst>
      <p:ext uri="{BB962C8B-B14F-4D97-AF65-F5344CB8AC3E}">
        <p14:creationId xmlns:p14="http://schemas.microsoft.com/office/powerpoint/2010/main" val="360328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6A954F54-BD47-12C8-0BAB-A512B615948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
            <a:ext cx="7003100" cy="9905998"/>
          </a:xfrm>
          <a:prstGeom prst="rect">
            <a:avLst/>
          </a:prstGeom>
        </p:spPr>
      </p:pic>
      <p:grpSp>
        <p:nvGrpSpPr>
          <p:cNvPr id="23" name="Group 22">
            <a:extLst>
              <a:ext uri="{FF2B5EF4-FFF2-40B4-BE49-F238E27FC236}">
                <a16:creationId xmlns:a16="http://schemas.microsoft.com/office/drawing/2014/main" id="{47157F50-A412-7D97-6995-BEB5C2B97304}"/>
              </a:ext>
              <a:ext uri="{C183D7F6-B498-43B3-948B-1728B52AA6E4}">
                <adec:decorative xmlns:adec="http://schemas.microsoft.com/office/drawing/2017/decorative" val="1"/>
              </a:ext>
            </a:extLst>
          </p:cNvPr>
          <p:cNvGrpSpPr/>
          <p:nvPr/>
        </p:nvGrpSpPr>
        <p:grpSpPr>
          <a:xfrm>
            <a:off x="304503" y="437463"/>
            <a:ext cx="6310610" cy="9082775"/>
            <a:chOff x="304503" y="437463"/>
            <a:chExt cx="6310610" cy="9082775"/>
          </a:xfrm>
        </p:grpSpPr>
        <p:sp>
          <p:nvSpPr>
            <p:cNvPr id="4" name="Freeform: Shape 3">
              <a:extLst>
                <a:ext uri="{FF2B5EF4-FFF2-40B4-BE49-F238E27FC236}">
                  <a16:creationId xmlns:a16="http://schemas.microsoft.com/office/drawing/2014/main" id="{E4FDC2CB-810C-801F-C295-D74A55CDB5A2}"/>
                </a:ext>
                <a:ext uri="{C183D7F6-B498-43B3-948B-1728B52AA6E4}">
                  <adec:decorative xmlns:adec="http://schemas.microsoft.com/office/drawing/2017/decorative" val="1"/>
                </a:ext>
              </a:extLst>
            </p:cNvPr>
            <p:cNvSpPr/>
            <p:nvPr/>
          </p:nvSpPr>
          <p:spPr>
            <a:xfrm>
              <a:off x="354038" y="6658730"/>
              <a:ext cx="1927200" cy="694903"/>
            </a:xfrm>
            <a:custGeom>
              <a:avLst/>
              <a:gdLst>
                <a:gd name="connsiteX0" fmla="*/ 41250 w 1927200"/>
                <a:gd name="connsiteY0" fmla="*/ 4008 h 694903"/>
                <a:gd name="connsiteX1" fmla="*/ 546075 w 1927200"/>
                <a:gd name="connsiteY1" fmla="*/ 8770 h 694903"/>
                <a:gd name="connsiteX2" fmla="*/ 679425 w 1927200"/>
                <a:gd name="connsiteY2" fmla="*/ 13533 h 694903"/>
                <a:gd name="connsiteX3" fmla="*/ 1112812 w 1927200"/>
                <a:gd name="connsiteY3" fmla="*/ 18295 h 694903"/>
                <a:gd name="connsiteX4" fmla="*/ 1365225 w 1927200"/>
                <a:gd name="connsiteY4" fmla="*/ 23058 h 694903"/>
                <a:gd name="connsiteX5" fmla="*/ 1465237 w 1927200"/>
                <a:gd name="connsiteY5" fmla="*/ 32583 h 694903"/>
                <a:gd name="connsiteX6" fmla="*/ 1712887 w 1927200"/>
                <a:gd name="connsiteY6" fmla="*/ 42108 h 694903"/>
                <a:gd name="connsiteX7" fmla="*/ 1812900 w 1927200"/>
                <a:gd name="connsiteY7" fmla="*/ 46870 h 694903"/>
                <a:gd name="connsiteX8" fmla="*/ 1831950 w 1927200"/>
                <a:gd name="connsiteY8" fmla="*/ 56395 h 694903"/>
                <a:gd name="connsiteX9" fmla="*/ 1846237 w 1927200"/>
                <a:gd name="connsiteY9" fmla="*/ 61158 h 694903"/>
                <a:gd name="connsiteX10" fmla="*/ 1860525 w 1927200"/>
                <a:gd name="connsiteY10" fmla="*/ 89733 h 694903"/>
                <a:gd name="connsiteX11" fmla="*/ 1879575 w 1927200"/>
                <a:gd name="connsiteY11" fmla="*/ 170695 h 694903"/>
                <a:gd name="connsiteX12" fmla="*/ 1889100 w 1927200"/>
                <a:gd name="connsiteY12" fmla="*/ 204033 h 694903"/>
                <a:gd name="connsiteX13" fmla="*/ 1908150 w 1927200"/>
                <a:gd name="connsiteY13" fmla="*/ 251658 h 694903"/>
                <a:gd name="connsiteX14" fmla="*/ 1917675 w 1927200"/>
                <a:gd name="connsiteY14" fmla="*/ 304045 h 694903"/>
                <a:gd name="connsiteX15" fmla="*/ 1927200 w 1927200"/>
                <a:gd name="connsiteY15" fmla="*/ 394533 h 694903"/>
                <a:gd name="connsiteX16" fmla="*/ 1917675 w 1927200"/>
                <a:gd name="connsiteY16" fmla="*/ 504070 h 694903"/>
                <a:gd name="connsiteX17" fmla="*/ 1870050 w 1927200"/>
                <a:gd name="connsiteY17" fmla="*/ 580270 h 694903"/>
                <a:gd name="connsiteX18" fmla="*/ 1784325 w 1927200"/>
                <a:gd name="connsiteY18" fmla="*/ 618370 h 694903"/>
                <a:gd name="connsiteX19" fmla="*/ 1684312 w 1927200"/>
                <a:gd name="connsiteY19" fmla="*/ 642183 h 694903"/>
                <a:gd name="connsiteX20" fmla="*/ 1612875 w 1927200"/>
                <a:gd name="connsiteY20" fmla="*/ 656470 h 694903"/>
                <a:gd name="connsiteX21" fmla="*/ 1479525 w 1927200"/>
                <a:gd name="connsiteY21" fmla="*/ 685045 h 694903"/>
                <a:gd name="connsiteX22" fmla="*/ 969937 w 1927200"/>
                <a:gd name="connsiteY22" fmla="*/ 694570 h 694903"/>
                <a:gd name="connsiteX23" fmla="*/ 679425 w 1927200"/>
                <a:gd name="connsiteY23" fmla="*/ 689808 h 694903"/>
                <a:gd name="connsiteX24" fmla="*/ 598462 w 1927200"/>
                <a:gd name="connsiteY24" fmla="*/ 685045 h 694903"/>
                <a:gd name="connsiteX25" fmla="*/ 288900 w 1927200"/>
                <a:gd name="connsiteY25" fmla="*/ 680283 h 694903"/>
                <a:gd name="connsiteX26" fmla="*/ 198412 w 1927200"/>
                <a:gd name="connsiteY26" fmla="*/ 661233 h 694903"/>
                <a:gd name="connsiteX27" fmla="*/ 169837 w 1927200"/>
                <a:gd name="connsiteY27" fmla="*/ 642183 h 694903"/>
                <a:gd name="connsiteX28" fmla="*/ 126975 w 1927200"/>
                <a:gd name="connsiteY28" fmla="*/ 608845 h 694903"/>
                <a:gd name="connsiteX29" fmla="*/ 84112 w 1927200"/>
                <a:gd name="connsiteY29" fmla="*/ 546933 h 694903"/>
                <a:gd name="connsiteX30" fmla="*/ 31725 w 1927200"/>
                <a:gd name="connsiteY30" fmla="*/ 465970 h 694903"/>
                <a:gd name="connsiteX31" fmla="*/ 7912 w 1927200"/>
                <a:gd name="connsiteY31" fmla="*/ 394533 h 694903"/>
                <a:gd name="connsiteX32" fmla="*/ 17437 w 1927200"/>
                <a:gd name="connsiteY32" fmla="*/ 232608 h 694903"/>
                <a:gd name="connsiteX33" fmla="*/ 26962 w 1927200"/>
                <a:gd name="connsiteY33" fmla="*/ 70683 h 694903"/>
                <a:gd name="connsiteX34" fmla="*/ 41250 w 1927200"/>
                <a:gd name="connsiteY34" fmla="*/ 4008 h 69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27200" h="694903">
                  <a:moveTo>
                    <a:pt x="41250" y="4008"/>
                  </a:moveTo>
                  <a:cubicBezTo>
                    <a:pt x="127769" y="-6311"/>
                    <a:pt x="377811" y="6259"/>
                    <a:pt x="546075" y="8770"/>
                  </a:cubicBezTo>
                  <a:cubicBezTo>
                    <a:pt x="590548" y="9434"/>
                    <a:pt x="634953" y="12786"/>
                    <a:pt x="679425" y="13533"/>
                  </a:cubicBezTo>
                  <a:lnTo>
                    <a:pt x="1112812" y="18295"/>
                  </a:lnTo>
                  <a:lnTo>
                    <a:pt x="1365225" y="23058"/>
                  </a:lnTo>
                  <a:cubicBezTo>
                    <a:pt x="1398562" y="26233"/>
                    <a:pt x="1431799" y="30751"/>
                    <a:pt x="1465237" y="32583"/>
                  </a:cubicBezTo>
                  <a:cubicBezTo>
                    <a:pt x="1547724" y="37103"/>
                    <a:pt x="1630346" y="38716"/>
                    <a:pt x="1712887" y="42108"/>
                  </a:cubicBezTo>
                  <a:lnTo>
                    <a:pt x="1812900" y="46870"/>
                  </a:lnTo>
                  <a:cubicBezTo>
                    <a:pt x="1819250" y="50045"/>
                    <a:pt x="1825425" y="53598"/>
                    <a:pt x="1831950" y="56395"/>
                  </a:cubicBezTo>
                  <a:cubicBezTo>
                    <a:pt x="1836564" y="58373"/>
                    <a:pt x="1842970" y="57346"/>
                    <a:pt x="1846237" y="61158"/>
                  </a:cubicBezTo>
                  <a:cubicBezTo>
                    <a:pt x="1853167" y="69244"/>
                    <a:pt x="1855762" y="80208"/>
                    <a:pt x="1860525" y="89733"/>
                  </a:cubicBezTo>
                  <a:cubicBezTo>
                    <a:pt x="1868017" y="123448"/>
                    <a:pt x="1870859" y="138008"/>
                    <a:pt x="1879575" y="170695"/>
                  </a:cubicBezTo>
                  <a:cubicBezTo>
                    <a:pt x="1882553" y="181862"/>
                    <a:pt x="1885254" y="193135"/>
                    <a:pt x="1889100" y="204033"/>
                  </a:cubicBezTo>
                  <a:cubicBezTo>
                    <a:pt x="1894790" y="220156"/>
                    <a:pt x="1901800" y="235783"/>
                    <a:pt x="1908150" y="251658"/>
                  </a:cubicBezTo>
                  <a:cubicBezTo>
                    <a:pt x="1911325" y="269120"/>
                    <a:pt x="1914907" y="286514"/>
                    <a:pt x="1917675" y="304045"/>
                  </a:cubicBezTo>
                  <a:cubicBezTo>
                    <a:pt x="1922133" y="332278"/>
                    <a:pt x="1924674" y="366755"/>
                    <a:pt x="1927200" y="394533"/>
                  </a:cubicBezTo>
                  <a:cubicBezTo>
                    <a:pt x="1924025" y="431045"/>
                    <a:pt x="1924429" y="468048"/>
                    <a:pt x="1917675" y="504070"/>
                  </a:cubicBezTo>
                  <a:cubicBezTo>
                    <a:pt x="1913028" y="528851"/>
                    <a:pt x="1889753" y="564508"/>
                    <a:pt x="1870050" y="580270"/>
                  </a:cubicBezTo>
                  <a:cubicBezTo>
                    <a:pt x="1847618" y="598215"/>
                    <a:pt x="1811737" y="611060"/>
                    <a:pt x="1784325" y="618370"/>
                  </a:cubicBezTo>
                  <a:cubicBezTo>
                    <a:pt x="1751212" y="627200"/>
                    <a:pt x="1717916" y="635462"/>
                    <a:pt x="1684312" y="642183"/>
                  </a:cubicBezTo>
                  <a:cubicBezTo>
                    <a:pt x="1660500" y="646945"/>
                    <a:pt x="1636581" y="651202"/>
                    <a:pt x="1612875" y="656470"/>
                  </a:cubicBezTo>
                  <a:cubicBezTo>
                    <a:pt x="1568532" y="666324"/>
                    <a:pt x="1525016" y="680909"/>
                    <a:pt x="1479525" y="685045"/>
                  </a:cubicBezTo>
                  <a:cubicBezTo>
                    <a:pt x="1328111" y="698810"/>
                    <a:pt x="1029503" y="693923"/>
                    <a:pt x="969937" y="694570"/>
                  </a:cubicBezTo>
                  <a:lnTo>
                    <a:pt x="679425" y="689808"/>
                  </a:lnTo>
                  <a:cubicBezTo>
                    <a:pt x="652400" y="689115"/>
                    <a:pt x="625488" y="685704"/>
                    <a:pt x="598462" y="685045"/>
                  </a:cubicBezTo>
                  <a:lnTo>
                    <a:pt x="288900" y="680283"/>
                  </a:lnTo>
                  <a:cubicBezTo>
                    <a:pt x="284606" y="679424"/>
                    <a:pt x="204930" y="663840"/>
                    <a:pt x="198412" y="661233"/>
                  </a:cubicBezTo>
                  <a:cubicBezTo>
                    <a:pt x="187783" y="656981"/>
                    <a:pt x="178995" y="649052"/>
                    <a:pt x="169837" y="642183"/>
                  </a:cubicBezTo>
                  <a:cubicBezTo>
                    <a:pt x="103884" y="592717"/>
                    <a:pt x="166803" y="635398"/>
                    <a:pt x="126975" y="608845"/>
                  </a:cubicBezTo>
                  <a:cubicBezTo>
                    <a:pt x="90580" y="548189"/>
                    <a:pt x="142147" y="632280"/>
                    <a:pt x="84112" y="546933"/>
                  </a:cubicBezTo>
                  <a:cubicBezTo>
                    <a:pt x="66037" y="520352"/>
                    <a:pt x="43012" y="496068"/>
                    <a:pt x="31725" y="465970"/>
                  </a:cubicBezTo>
                  <a:cubicBezTo>
                    <a:pt x="13379" y="417049"/>
                    <a:pt x="21163" y="440912"/>
                    <a:pt x="7912" y="394533"/>
                  </a:cubicBezTo>
                  <a:cubicBezTo>
                    <a:pt x="11087" y="340558"/>
                    <a:pt x="14905" y="286617"/>
                    <a:pt x="17437" y="232608"/>
                  </a:cubicBezTo>
                  <a:cubicBezTo>
                    <a:pt x="24908" y="73230"/>
                    <a:pt x="10302" y="137330"/>
                    <a:pt x="26962" y="70683"/>
                  </a:cubicBezTo>
                  <a:cubicBezTo>
                    <a:pt x="31973" y="25589"/>
                    <a:pt x="-45269" y="14327"/>
                    <a:pt x="41250" y="40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Freeform: Shape 4">
              <a:extLst>
                <a:ext uri="{FF2B5EF4-FFF2-40B4-BE49-F238E27FC236}">
                  <a16:creationId xmlns:a16="http://schemas.microsoft.com/office/drawing/2014/main" id="{8CAC546C-D7B1-5236-D72A-91AD85D582F3}"/>
                </a:ext>
                <a:ext uri="{C183D7F6-B498-43B3-948B-1728B52AA6E4}">
                  <adec:decorative xmlns:adec="http://schemas.microsoft.com/office/drawing/2017/decorative" val="1"/>
                </a:ext>
              </a:extLst>
            </p:cNvPr>
            <p:cNvSpPr/>
            <p:nvPr/>
          </p:nvSpPr>
          <p:spPr>
            <a:xfrm>
              <a:off x="2545543" y="6665118"/>
              <a:ext cx="1862166" cy="616745"/>
            </a:xfrm>
            <a:custGeom>
              <a:avLst/>
              <a:gdLst>
                <a:gd name="connsiteX0" fmla="*/ 7157 w 1862166"/>
                <a:gd name="connsiteY0" fmla="*/ 11907 h 616745"/>
                <a:gd name="connsiteX1" fmla="*/ 40495 w 1862166"/>
                <a:gd name="connsiteY1" fmla="*/ 16670 h 616745"/>
                <a:gd name="connsiteX2" fmla="*/ 159557 w 1862166"/>
                <a:gd name="connsiteY2" fmla="*/ 35720 h 616745"/>
                <a:gd name="connsiteX3" fmla="*/ 378632 w 1862166"/>
                <a:gd name="connsiteY3" fmla="*/ 45245 h 616745"/>
                <a:gd name="connsiteX4" fmla="*/ 621520 w 1862166"/>
                <a:gd name="connsiteY4" fmla="*/ 50007 h 616745"/>
                <a:gd name="connsiteX5" fmla="*/ 750107 w 1862166"/>
                <a:gd name="connsiteY5" fmla="*/ 54770 h 616745"/>
                <a:gd name="connsiteX6" fmla="*/ 1054907 w 1862166"/>
                <a:gd name="connsiteY6" fmla="*/ 50007 h 616745"/>
                <a:gd name="connsiteX7" fmla="*/ 1250170 w 1862166"/>
                <a:gd name="connsiteY7" fmla="*/ 35720 h 616745"/>
                <a:gd name="connsiteX8" fmla="*/ 1597832 w 1862166"/>
                <a:gd name="connsiteY8" fmla="*/ 30957 h 616745"/>
                <a:gd name="connsiteX9" fmla="*/ 1740707 w 1862166"/>
                <a:gd name="connsiteY9" fmla="*/ 40482 h 616745"/>
                <a:gd name="connsiteX10" fmla="*/ 1764520 w 1862166"/>
                <a:gd name="connsiteY10" fmla="*/ 54770 h 616745"/>
                <a:gd name="connsiteX11" fmla="*/ 1802620 w 1862166"/>
                <a:gd name="connsiteY11" fmla="*/ 73820 h 616745"/>
                <a:gd name="connsiteX12" fmla="*/ 1850245 w 1862166"/>
                <a:gd name="connsiteY12" fmla="*/ 130970 h 616745"/>
                <a:gd name="connsiteX13" fmla="*/ 1850245 w 1862166"/>
                <a:gd name="connsiteY13" fmla="*/ 411957 h 616745"/>
                <a:gd name="connsiteX14" fmla="*/ 1826432 w 1862166"/>
                <a:gd name="connsiteY14" fmla="*/ 459582 h 616745"/>
                <a:gd name="connsiteX15" fmla="*/ 1735945 w 1862166"/>
                <a:gd name="connsiteY15" fmla="*/ 540545 h 616745"/>
                <a:gd name="connsiteX16" fmla="*/ 1645457 w 1862166"/>
                <a:gd name="connsiteY16" fmla="*/ 569120 h 616745"/>
                <a:gd name="connsiteX17" fmla="*/ 1531157 w 1862166"/>
                <a:gd name="connsiteY17" fmla="*/ 597695 h 616745"/>
                <a:gd name="connsiteX18" fmla="*/ 1474007 w 1862166"/>
                <a:gd name="connsiteY18" fmla="*/ 602457 h 616745"/>
                <a:gd name="connsiteX19" fmla="*/ 1235882 w 1862166"/>
                <a:gd name="connsiteY19" fmla="*/ 616745 h 616745"/>
                <a:gd name="connsiteX20" fmla="*/ 788207 w 1862166"/>
                <a:gd name="connsiteY20" fmla="*/ 611982 h 616745"/>
                <a:gd name="connsiteX21" fmla="*/ 531032 w 1862166"/>
                <a:gd name="connsiteY21" fmla="*/ 607220 h 616745"/>
                <a:gd name="connsiteX22" fmla="*/ 354820 w 1862166"/>
                <a:gd name="connsiteY22" fmla="*/ 597695 h 616745"/>
                <a:gd name="connsiteX23" fmla="*/ 311957 w 1862166"/>
                <a:gd name="connsiteY23" fmla="*/ 588170 h 616745"/>
                <a:gd name="connsiteX24" fmla="*/ 250045 w 1862166"/>
                <a:gd name="connsiteY24" fmla="*/ 559595 h 616745"/>
                <a:gd name="connsiteX25" fmla="*/ 197657 w 1862166"/>
                <a:gd name="connsiteY25" fmla="*/ 511970 h 616745"/>
                <a:gd name="connsiteX26" fmla="*/ 150032 w 1862166"/>
                <a:gd name="connsiteY26" fmla="*/ 440532 h 616745"/>
                <a:gd name="connsiteX27" fmla="*/ 126220 w 1862166"/>
                <a:gd name="connsiteY27" fmla="*/ 416720 h 616745"/>
                <a:gd name="connsiteX28" fmla="*/ 92882 w 1862166"/>
                <a:gd name="connsiteY28" fmla="*/ 364332 h 616745"/>
                <a:gd name="connsiteX29" fmla="*/ 73832 w 1862166"/>
                <a:gd name="connsiteY29" fmla="*/ 345282 h 616745"/>
                <a:gd name="connsiteX30" fmla="*/ 59545 w 1862166"/>
                <a:gd name="connsiteY30" fmla="*/ 316707 h 616745"/>
                <a:gd name="connsiteX31" fmla="*/ 40495 w 1862166"/>
                <a:gd name="connsiteY31" fmla="*/ 283370 h 616745"/>
                <a:gd name="connsiteX32" fmla="*/ 21445 w 1862166"/>
                <a:gd name="connsiteY32" fmla="*/ 221457 h 616745"/>
                <a:gd name="connsiteX33" fmla="*/ 7157 w 1862166"/>
                <a:gd name="connsiteY33" fmla="*/ 188120 h 616745"/>
                <a:gd name="connsiteX34" fmla="*/ 7157 w 1862166"/>
                <a:gd name="connsiteY34" fmla="*/ 11907 h 61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62166" h="616745">
                  <a:moveTo>
                    <a:pt x="7157" y="11907"/>
                  </a:moveTo>
                  <a:cubicBezTo>
                    <a:pt x="12713" y="-16668"/>
                    <a:pt x="29404" y="14937"/>
                    <a:pt x="40495" y="16670"/>
                  </a:cubicBezTo>
                  <a:cubicBezTo>
                    <a:pt x="80205" y="22875"/>
                    <a:pt x="119508" y="32336"/>
                    <a:pt x="159557" y="35720"/>
                  </a:cubicBezTo>
                  <a:cubicBezTo>
                    <a:pt x="232391" y="41875"/>
                    <a:pt x="305573" y="42986"/>
                    <a:pt x="378632" y="45245"/>
                  </a:cubicBezTo>
                  <a:cubicBezTo>
                    <a:pt x="459572" y="47748"/>
                    <a:pt x="540568" y="47931"/>
                    <a:pt x="621520" y="50007"/>
                  </a:cubicBezTo>
                  <a:cubicBezTo>
                    <a:pt x="664398" y="51106"/>
                    <a:pt x="707245" y="53182"/>
                    <a:pt x="750107" y="54770"/>
                  </a:cubicBezTo>
                  <a:lnTo>
                    <a:pt x="1054907" y="50007"/>
                  </a:lnTo>
                  <a:cubicBezTo>
                    <a:pt x="1351674" y="39773"/>
                    <a:pt x="1003914" y="41132"/>
                    <a:pt x="1250170" y="35720"/>
                  </a:cubicBezTo>
                  <a:lnTo>
                    <a:pt x="1597832" y="30957"/>
                  </a:lnTo>
                  <a:cubicBezTo>
                    <a:pt x="1645457" y="34132"/>
                    <a:pt x="1693456" y="33732"/>
                    <a:pt x="1740707" y="40482"/>
                  </a:cubicBezTo>
                  <a:cubicBezTo>
                    <a:pt x="1749871" y="41791"/>
                    <a:pt x="1756370" y="50381"/>
                    <a:pt x="1764520" y="54770"/>
                  </a:cubicBezTo>
                  <a:cubicBezTo>
                    <a:pt x="1777022" y="61502"/>
                    <a:pt x="1791261" y="65301"/>
                    <a:pt x="1802620" y="73820"/>
                  </a:cubicBezTo>
                  <a:cubicBezTo>
                    <a:pt x="1837116" y="99692"/>
                    <a:pt x="1836097" y="102674"/>
                    <a:pt x="1850245" y="130970"/>
                  </a:cubicBezTo>
                  <a:cubicBezTo>
                    <a:pt x="1865055" y="234653"/>
                    <a:pt x="1867190" y="236861"/>
                    <a:pt x="1850245" y="411957"/>
                  </a:cubicBezTo>
                  <a:cubicBezTo>
                    <a:pt x="1848535" y="429623"/>
                    <a:pt x="1835238" y="444172"/>
                    <a:pt x="1826432" y="459582"/>
                  </a:cubicBezTo>
                  <a:cubicBezTo>
                    <a:pt x="1793617" y="517009"/>
                    <a:pt x="1799305" y="516019"/>
                    <a:pt x="1735945" y="540545"/>
                  </a:cubicBezTo>
                  <a:cubicBezTo>
                    <a:pt x="1706447" y="551964"/>
                    <a:pt x="1675803" y="560195"/>
                    <a:pt x="1645457" y="569120"/>
                  </a:cubicBezTo>
                  <a:cubicBezTo>
                    <a:pt x="1634530" y="572334"/>
                    <a:pt x="1553742" y="594469"/>
                    <a:pt x="1531157" y="597695"/>
                  </a:cubicBezTo>
                  <a:cubicBezTo>
                    <a:pt x="1512233" y="600398"/>
                    <a:pt x="1493014" y="600421"/>
                    <a:pt x="1474007" y="602457"/>
                  </a:cubicBezTo>
                  <a:cubicBezTo>
                    <a:pt x="1314402" y="619557"/>
                    <a:pt x="1486306" y="609379"/>
                    <a:pt x="1235882" y="616745"/>
                  </a:cubicBezTo>
                  <a:lnTo>
                    <a:pt x="788207" y="611982"/>
                  </a:lnTo>
                  <a:lnTo>
                    <a:pt x="531032" y="607220"/>
                  </a:lnTo>
                  <a:cubicBezTo>
                    <a:pt x="463445" y="605441"/>
                    <a:pt x="419481" y="602005"/>
                    <a:pt x="354820" y="597695"/>
                  </a:cubicBezTo>
                  <a:cubicBezTo>
                    <a:pt x="345393" y="595809"/>
                    <a:pt x="322038" y="591530"/>
                    <a:pt x="311957" y="588170"/>
                  </a:cubicBezTo>
                  <a:cubicBezTo>
                    <a:pt x="284671" y="579075"/>
                    <a:pt x="272193" y="575099"/>
                    <a:pt x="250045" y="559595"/>
                  </a:cubicBezTo>
                  <a:cubicBezTo>
                    <a:pt x="234558" y="548755"/>
                    <a:pt x="208447" y="525703"/>
                    <a:pt x="197657" y="511970"/>
                  </a:cubicBezTo>
                  <a:cubicBezTo>
                    <a:pt x="124944" y="419425"/>
                    <a:pt x="220541" y="525143"/>
                    <a:pt x="150032" y="440532"/>
                  </a:cubicBezTo>
                  <a:cubicBezTo>
                    <a:pt x="142846" y="431909"/>
                    <a:pt x="133328" y="425408"/>
                    <a:pt x="126220" y="416720"/>
                  </a:cubicBezTo>
                  <a:cubicBezTo>
                    <a:pt x="58126" y="333494"/>
                    <a:pt x="148566" y="435925"/>
                    <a:pt x="92882" y="364332"/>
                  </a:cubicBezTo>
                  <a:cubicBezTo>
                    <a:pt x="87369" y="357243"/>
                    <a:pt x="80182" y="351632"/>
                    <a:pt x="73832" y="345282"/>
                  </a:cubicBezTo>
                  <a:cubicBezTo>
                    <a:pt x="69070" y="335757"/>
                    <a:pt x="64594" y="326083"/>
                    <a:pt x="59545" y="316707"/>
                  </a:cubicBezTo>
                  <a:cubicBezTo>
                    <a:pt x="53477" y="305438"/>
                    <a:pt x="45858" y="294991"/>
                    <a:pt x="40495" y="283370"/>
                  </a:cubicBezTo>
                  <a:cubicBezTo>
                    <a:pt x="32862" y="266832"/>
                    <a:pt x="27344" y="237973"/>
                    <a:pt x="21445" y="221457"/>
                  </a:cubicBezTo>
                  <a:cubicBezTo>
                    <a:pt x="17379" y="210071"/>
                    <a:pt x="11920" y="199232"/>
                    <a:pt x="7157" y="188120"/>
                  </a:cubicBezTo>
                  <a:cubicBezTo>
                    <a:pt x="-5699" y="123833"/>
                    <a:pt x="1601" y="40482"/>
                    <a:pt x="7157" y="119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reeform: Shape 5">
              <a:extLst>
                <a:ext uri="{FF2B5EF4-FFF2-40B4-BE49-F238E27FC236}">
                  <a16:creationId xmlns:a16="http://schemas.microsoft.com/office/drawing/2014/main" id="{E0CDFE9A-C457-17CD-68A7-DEF1AD91A4FB}"/>
                </a:ext>
                <a:ext uri="{C183D7F6-B498-43B3-948B-1728B52AA6E4}">
                  <adec:decorative xmlns:adec="http://schemas.microsoft.com/office/drawing/2017/decorative" val="1"/>
                </a:ext>
              </a:extLst>
            </p:cNvPr>
            <p:cNvSpPr/>
            <p:nvPr/>
          </p:nvSpPr>
          <p:spPr>
            <a:xfrm>
              <a:off x="4691063" y="8696325"/>
              <a:ext cx="1905000" cy="823913"/>
            </a:xfrm>
            <a:custGeom>
              <a:avLst/>
              <a:gdLst>
                <a:gd name="connsiteX0" fmla="*/ 176212 w 1905000"/>
                <a:gd name="connsiteY0" fmla="*/ 128588 h 823913"/>
                <a:gd name="connsiteX1" fmla="*/ 295275 w 1905000"/>
                <a:gd name="connsiteY1" fmla="*/ 104775 h 823913"/>
                <a:gd name="connsiteX2" fmla="*/ 409575 w 1905000"/>
                <a:gd name="connsiteY2" fmla="*/ 80963 h 823913"/>
                <a:gd name="connsiteX3" fmla="*/ 495300 w 1905000"/>
                <a:gd name="connsiteY3" fmla="*/ 57150 h 823913"/>
                <a:gd name="connsiteX4" fmla="*/ 790575 w 1905000"/>
                <a:gd name="connsiteY4" fmla="*/ 23813 h 823913"/>
                <a:gd name="connsiteX5" fmla="*/ 885825 w 1905000"/>
                <a:gd name="connsiteY5" fmla="*/ 9525 h 823913"/>
                <a:gd name="connsiteX6" fmla="*/ 1062037 w 1905000"/>
                <a:gd name="connsiteY6" fmla="*/ 0 h 823913"/>
                <a:gd name="connsiteX7" fmla="*/ 1371600 w 1905000"/>
                <a:gd name="connsiteY7" fmla="*/ 4763 h 823913"/>
                <a:gd name="connsiteX8" fmla="*/ 1495425 w 1905000"/>
                <a:gd name="connsiteY8" fmla="*/ 23813 h 823913"/>
                <a:gd name="connsiteX9" fmla="*/ 1538287 w 1905000"/>
                <a:gd name="connsiteY9" fmla="*/ 33338 h 823913"/>
                <a:gd name="connsiteX10" fmla="*/ 1585912 w 1905000"/>
                <a:gd name="connsiteY10" fmla="*/ 52388 h 823913"/>
                <a:gd name="connsiteX11" fmla="*/ 1647825 w 1905000"/>
                <a:gd name="connsiteY11" fmla="*/ 71438 h 823913"/>
                <a:gd name="connsiteX12" fmla="*/ 1662112 w 1905000"/>
                <a:gd name="connsiteY12" fmla="*/ 80963 h 823913"/>
                <a:gd name="connsiteX13" fmla="*/ 1695450 w 1905000"/>
                <a:gd name="connsiteY13" fmla="*/ 90488 h 823913"/>
                <a:gd name="connsiteX14" fmla="*/ 1724025 w 1905000"/>
                <a:gd name="connsiteY14" fmla="*/ 100013 h 823913"/>
                <a:gd name="connsiteX15" fmla="*/ 1738312 w 1905000"/>
                <a:gd name="connsiteY15" fmla="*/ 109538 h 823913"/>
                <a:gd name="connsiteX16" fmla="*/ 1762125 w 1905000"/>
                <a:gd name="connsiteY16" fmla="*/ 123825 h 823913"/>
                <a:gd name="connsiteX17" fmla="*/ 1800225 w 1905000"/>
                <a:gd name="connsiteY17" fmla="*/ 176213 h 823913"/>
                <a:gd name="connsiteX18" fmla="*/ 1828800 w 1905000"/>
                <a:gd name="connsiteY18" fmla="*/ 242888 h 823913"/>
                <a:gd name="connsiteX19" fmla="*/ 1843087 w 1905000"/>
                <a:gd name="connsiteY19" fmla="*/ 261938 h 823913"/>
                <a:gd name="connsiteX20" fmla="*/ 1876425 w 1905000"/>
                <a:gd name="connsiteY20" fmla="*/ 371475 h 823913"/>
                <a:gd name="connsiteX21" fmla="*/ 1885950 w 1905000"/>
                <a:gd name="connsiteY21" fmla="*/ 414338 h 823913"/>
                <a:gd name="connsiteX22" fmla="*/ 1890712 w 1905000"/>
                <a:gd name="connsiteY22" fmla="*/ 438150 h 823913"/>
                <a:gd name="connsiteX23" fmla="*/ 1905000 w 1905000"/>
                <a:gd name="connsiteY23" fmla="*/ 485775 h 823913"/>
                <a:gd name="connsiteX24" fmla="*/ 1890712 w 1905000"/>
                <a:gd name="connsiteY24" fmla="*/ 619125 h 823913"/>
                <a:gd name="connsiteX25" fmla="*/ 1862137 w 1905000"/>
                <a:gd name="connsiteY25" fmla="*/ 671513 h 823913"/>
                <a:gd name="connsiteX26" fmla="*/ 1804987 w 1905000"/>
                <a:gd name="connsiteY26" fmla="*/ 723900 h 823913"/>
                <a:gd name="connsiteX27" fmla="*/ 1738312 w 1905000"/>
                <a:gd name="connsiteY27" fmla="*/ 757238 h 823913"/>
                <a:gd name="connsiteX28" fmla="*/ 1638300 w 1905000"/>
                <a:gd name="connsiteY28" fmla="*/ 771525 h 823913"/>
                <a:gd name="connsiteX29" fmla="*/ 1595437 w 1905000"/>
                <a:gd name="connsiteY29" fmla="*/ 776288 h 823913"/>
                <a:gd name="connsiteX30" fmla="*/ 1438275 w 1905000"/>
                <a:gd name="connsiteY30" fmla="*/ 781050 h 823913"/>
                <a:gd name="connsiteX31" fmla="*/ 1238250 w 1905000"/>
                <a:gd name="connsiteY31" fmla="*/ 795338 h 823913"/>
                <a:gd name="connsiteX32" fmla="*/ 952500 w 1905000"/>
                <a:gd name="connsiteY32" fmla="*/ 809625 h 823913"/>
                <a:gd name="connsiteX33" fmla="*/ 666750 w 1905000"/>
                <a:gd name="connsiteY33" fmla="*/ 823913 h 823913"/>
                <a:gd name="connsiteX34" fmla="*/ 400050 w 1905000"/>
                <a:gd name="connsiteY34" fmla="*/ 814388 h 823913"/>
                <a:gd name="connsiteX35" fmla="*/ 338137 w 1905000"/>
                <a:gd name="connsiteY35" fmla="*/ 809625 h 823913"/>
                <a:gd name="connsiteX36" fmla="*/ 261937 w 1905000"/>
                <a:gd name="connsiteY36" fmla="*/ 795338 h 823913"/>
                <a:gd name="connsiteX37" fmla="*/ 223837 w 1905000"/>
                <a:gd name="connsiteY37" fmla="*/ 781050 h 823913"/>
                <a:gd name="connsiteX38" fmla="*/ 157162 w 1905000"/>
                <a:gd name="connsiteY38" fmla="*/ 762000 h 823913"/>
                <a:gd name="connsiteX39" fmla="*/ 119062 w 1905000"/>
                <a:gd name="connsiteY39" fmla="*/ 738188 h 823913"/>
                <a:gd name="connsiteX40" fmla="*/ 90487 w 1905000"/>
                <a:gd name="connsiteY40" fmla="*/ 709613 h 823913"/>
                <a:gd name="connsiteX41" fmla="*/ 57150 w 1905000"/>
                <a:gd name="connsiteY41" fmla="*/ 657225 h 823913"/>
                <a:gd name="connsiteX42" fmla="*/ 52387 w 1905000"/>
                <a:gd name="connsiteY42" fmla="*/ 628650 h 823913"/>
                <a:gd name="connsiteX43" fmla="*/ 19050 w 1905000"/>
                <a:gd name="connsiteY43" fmla="*/ 523875 h 823913"/>
                <a:gd name="connsiteX44" fmla="*/ 0 w 1905000"/>
                <a:gd name="connsiteY44" fmla="*/ 428625 h 823913"/>
                <a:gd name="connsiteX45" fmla="*/ 19050 w 1905000"/>
                <a:gd name="connsiteY45" fmla="*/ 352425 h 823913"/>
                <a:gd name="connsiteX46" fmla="*/ 85725 w 1905000"/>
                <a:gd name="connsiteY46" fmla="*/ 257175 h 823913"/>
                <a:gd name="connsiteX47" fmla="*/ 95250 w 1905000"/>
                <a:gd name="connsiteY47" fmla="*/ 238125 h 823913"/>
                <a:gd name="connsiteX48" fmla="*/ 104775 w 1905000"/>
                <a:gd name="connsiteY48" fmla="*/ 223838 h 823913"/>
                <a:gd name="connsiteX49" fmla="*/ 109537 w 1905000"/>
                <a:gd name="connsiteY49" fmla="*/ 209550 h 823913"/>
                <a:gd name="connsiteX50" fmla="*/ 142875 w 1905000"/>
                <a:gd name="connsiteY50" fmla="*/ 171450 h 823913"/>
                <a:gd name="connsiteX51" fmla="*/ 176212 w 1905000"/>
                <a:gd name="connsiteY51" fmla="*/ 128588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000" h="823913">
                  <a:moveTo>
                    <a:pt x="176212" y="128588"/>
                  </a:moveTo>
                  <a:cubicBezTo>
                    <a:pt x="201612" y="117476"/>
                    <a:pt x="176815" y="123621"/>
                    <a:pt x="295275" y="104775"/>
                  </a:cubicBezTo>
                  <a:cubicBezTo>
                    <a:pt x="333710" y="98660"/>
                    <a:pt x="371715" y="89977"/>
                    <a:pt x="409575" y="80963"/>
                  </a:cubicBezTo>
                  <a:cubicBezTo>
                    <a:pt x="438426" y="74094"/>
                    <a:pt x="466139" y="62550"/>
                    <a:pt x="495300" y="57150"/>
                  </a:cubicBezTo>
                  <a:cubicBezTo>
                    <a:pt x="684158" y="22176"/>
                    <a:pt x="626150" y="41686"/>
                    <a:pt x="790575" y="23813"/>
                  </a:cubicBezTo>
                  <a:cubicBezTo>
                    <a:pt x="822492" y="20344"/>
                    <a:pt x="853843" y="12331"/>
                    <a:pt x="885825" y="9525"/>
                  </a:cubicBezTo>
                  <a:cubicBezTo>
                    <a:pt x="944423" y="4385"/>
                    <a:pt x="1062037" y="0"/>
                    <a:pt x="1062037" y="0"/>
                  </a:cubicBezTo>
                  <a:cubicBezTo>
                    <a:pt x="1165225" y="1588"/>
                    <a:pt x="1268509" y="23"/>
                    <a:pt x="1371600" y="4763"/>
                  </a:cubicBezTo>
                  <a:cubicBezTo>
                    <a:pt x="1458309" y="8750"/>
                    <a:pt x="1446739" y="12577"/>
                    <a:pt x="1495425" y="23813"/>
                  </a:cubicBezTo>
                  <a:cubicBezTo>
                    <a:pt x="1509686" y="27104"/>
                    <a:pt x="1524088" y="29788"/>
                    <a:pt x="1538287" y="33338"/>
                  </a:cubicBezTo>
                  <a:cubicBezTo>
                    <a:pt x="1554975" y="37510"/>
                    <a:pt x="1569802" y="46749"/>
                    <a:pt x="1585912" y="52388"/>
                  </a:cubicBezTo>
                  <a:cubicBezTo>
                    <a:pt x="1606292" y="59521"/>
                    <a:pt x="1627187" y="65088"/>
                    <a:pt x="1647825" y="71438"/>
                  </a:cubicBezTo>
                  <a:cubicBezTo>
                    <a:pt x="1652587" y="74613"/>
                    <a:pt x="1656798" y="78837"/>
                    <a:pt x="1662112" y="80963"/>
                  </a:cubicBezTo>
                  <a:cubicBezTo>
                    <a:pt x="1672843" y="85255"/>
                    <a:pt x="1684404" y="87089"/>
                    <a:pt x="1695450" y="90488"/>
                  </a:cubicBezTo>
                  <a:cubicBezTo>
                    <a:pt x="1705046" y="93441"/>
                    <a:pt x="1714500" y="96838"/>
                    <a:pt x="1724025" y="100013"/>
                  </a:cubicBezTo>
                  <a:cubicBezTo>
                    <a:pt x="1728787" y="103188"/>
                    <a:pt x="1733458" y="106505"/>
                    <a:pt x="1738312" y="109538"/>
                  </a:cubicBezTo>
                  <a:cubicBezTo>
                    <a:pt x="1746162" y="114444"/>
                    <a:pt x="1754720" y="118271"/>
                    <a:pt x="1762125" y="123825"/>
                  </a:cubicBezTo>
                  <a:cubicBezTo>
                    <a:pt x="1778084" y="135794"/>
                    <a:pt x="1792672" y="161107"/>
                    <a:pt x="1800225" y="176213"/>
                  </a:cubicBezTo>
                  <a:cubicBezTo>
                    <a:pt x="1811039" y="197840"/>
                    <a:pt x="1814292" y="223544"/>
                    <a:pt x="1828800" y="242888"/>
                  </a:cubicBezTo>
                  <a:cubicBezTo>
                    <a:pt x="1833562" y="249238"/>
                    <a:pt x="1839286" y="254970"/>
                    <a:pt x="1843087" y="261938"/>
                  </a:cubicBezTo>
                  <a:cubicBezTo>
                    <a:pt x="1861174" y="295097"/>
                    <a:pt x="1868552" y="336046"/>
                    <a:pt x="1876425" y="371475"/>
                  </a:cubicBezTo>
                  <a:cubicBezTo>
                    <a:pt x="1879600" y="385763"/>
                    <a:pt x="1882883" y="400027"/>
                    <a:pt x="1885950" y="414338"/>
                  </a:cubicBezTo>
                  <a:cubicBezTo>
                    <a:pt x="1887646" y="422253"/>
                    <a:pt x="1888386" y="430397"/>
                    <a:pt x="1890712" y="438150"/>
                  </a:cubicBezTo>
                  <a:cubicBezTo>
                    <a:pt x="1909512" y="500819"/>
                    <a:pt x="1892625" y="423906"/>
                    <a:pt x="1905000" y="485775"/>
                  </a:cubicBezTo>
                  <a:cubicBezTo>
                    <a:pt x="1900237" y="530225"/>
                    <a:pt x="1900764" y="575565"/>
                    <a:pt x="1890712" y="619125"/>
                  </a:cubicBezTo>
                  <a:cubicBezTo>
                    <a:pt x="1886239" y="638507"/>
                    <a:pt x="1873369" y="655096"/>
                    <a:pt x="1862137" y="671513"/>
                  </a:cubicBezTo>
                  <a:cubicBezTo>
                    <a:pt x="1841637" y="701474"/>
                    <a:pt x="1832885" y="709217"/>
                    <a:pt x="1804987" y="723900"/>
                  </a:cubicBezTo>
                  <a:cubicBezTo>
                    <a:pt x="1782998" y="735473"/>
                    <a:pt x="1762569" y="751848"/>
                    <a:pt x="1738312" y="757238"/>
                  </a:cubicBezTo>
                  <a:cubicBezTo>
                    <a:pt x="1671637" y="772055"/>
                    <a:pt x="1716765" y="764052"/>
                    <a:pt x="1638300" y="771525"/>
                  </a:cubicBezTo>
                  <a:cubicBezTo>
                    <a:pt x="1623989" y="772888"/>
                    <a:pt x="1609796" y="775604"/>
                    <a:pt x="1595437" y="776288"/>
                  </a:cubicBezTo>
                  <a:cubicBezTo>
                    <a:pt x="1543085" y="778781"/>
                    <a:pt x="1490662" y="779463"/>
                    <a:pt x="1438275" y="781050"/>
                  </a:cubicBezTo>
                  <a:cubicBezTo>
                    <a:pt x="1371600" y="785813"/>
                    <a:pt x="1305055" y="793035"/>
                    <a:pt x="1238250" y="795338"/>
                  </a:cubicBezTo>
                  <a:cubicBezTo>
                    <a:pt x="932447" y="805882"/>
                    <a:pt x="1272864" y="792764"/>
                    <a:pt x="952500" y="809625"/>
                  </a:cubicBezTo>
                  <a:cubicBezTo>
                    <a:pt x="575494" y="829467"/>
                    <a:pt x="855877" y="811303"/>
                    <a:pt x="666750" y="823913"/>
                  </a:cubicBezTo>
                  <a:lnTo>
                    <a:pt x="400050" y="814388"/>
                  </a:lnTo>
                  <a:cubicBezTo>
                    <a:pt x="379371" y="813489"/>
                    <a:pt x="358642" y="812453"/>
                    <a:pt x="338137" y="809625"/>
                  </a:cubicBezTo>
                  <a:cubicBezTo>
                    <a:pt x="312537" y="806094"/>
                    <a:pt x="261937" y="795338"/>
                    <a:pt x="261937" y="795338"/>
                  </a:cubicBezTo>
                  <a:cubicBezTo>
                    <a:pt x="249237" y="790575"/>
                    <a:pt x="236849" y="784877"/>
                    <a:pt x="223837" y="781050"/>
                  </a:cubicBezTo>
                  <a:cubicBezTo>
                    <a:pt x="193846" y="772229"/>
                    <a:pt x="182171" y="775466"/>
                    <a:pt x="157162" y="762000"/>
                  </a:cubicBezTo>
                  <a:cubicBezTo>
                    <a:pt x="143976" y="754900"/>
                    <a:pt x="130838" y="747441"/>
                    <a:pt x="119062" y="738188"/>
                  </a:cubicBezTo>
                  <a:cubicBezTo>
                    <a:pt x="108470" y="729866"/>
                    <a:pt x="99111" y="719961"/>
                    <a:pt x="90487" y="709613"/>
                  </a:cubicBezTo>
                  <a:cubicBezTo>
                    <a:pt x="81847" y="699244"/>
                    <a:pt x="64757" y="669905"/>
                    <a:pt x="57150" y="657225"/>
                  </a:cubicBezTo>
                  <a:cubicBezTo>
                    <a:pt x="55562" y="647700"/>
                    <a:pt x="55040" y="637935"/>
                    <a:pt x="52387" y="628650"/>
                  </a:cubicBezTo>
                  <a:cubicBezTo>
                    <a:pt x="30905" y="553462"/>
                    <a:pt x="40257" y="629912"/>
                    <a:pt x="19050" y="523875"/>
                  </a:cubicBezTo>
                  <a:lnTo>
                    <a:pt x="0" y="428625"/>
                  </a:lnTo>
                  <a:cubicBezTo>
                    <a:pt x="6350" y="403225"/>
                    <a:pt x="8640" y="376448"/>
                    <a:pt x="19050" y="352425"/>
                  </a:cubicBezTo>
                  <a:cubicBezTo>
                    <a:pt x="48776" y="283827"/>
                    <a:pt x="54308" y="302055"/>
                    <a:pt x="85725" y="257175"/>
                  </a:cubicBezTo>
                  <a:cubicBezTo>
                    <a:pt x="89796" y="251359"/>
                    <a:pt x="91728" y="244289"/>
                    <a:pt x="95250" y="238125"/>
                  </a:cubicBezTo>
                  <a:cubicBezTo>
                    <a:pt x="98090" y="233155"/>
                    <a:pt x="101600" y="228600"/>
                    <a:pt x="104775" y="223838"/>
                  </a:cubicBezTo>
                  <a:cubicBezTo>
                    <a:pt x="106362" y="219075"/>
                    <a:pt x="107292" y="214040"/>
                    <a:pt x="109537" y="209550"/>
                  </a:cubicBezTo>
                  <a:cubicBezTo>
                    <a:pt x="118316" y="191992"/>
                    <a:pt x="128691" y="187407"/>
                    <a:pt x="142875" y="171450"/>
                  </a:cubicBezTo>
                  <a:cubicBezTo>
                    <a:pt x="148148" y="165517"/>
                    <a:pt x="150812" y="139700"/>
                    <a:pt x="176212"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77D61D3F-FA18-EFE6-E395-3D9678477E6B}"/>
                </a:ext>
                <a:ext uri="{C183D7F6-B498-43B3-948B-1728B52AA6E4}">
                  <adec:decorative xmlns:adec="http://schemas.microsoft.com/office/drawing/2017/decorative" val="1"/>
                </a:ext>
              </a:extLst>
            </p:cNvPr>
            <p:cNvSpPr/>
            <p:nvPr/>
          </p:nvSpPr>
          <p:spPr>
            <a:xfrm>
              <a:off x="332242" y="3590698"/>
              <a:ext cx="1934708" cy="481240"/>
            </a:xfrm>
            <a:custGeom>
              <a:avLst/>
              <a:gdLst>
                <a:gd name="connsiteX0" fmla="*/ 58283 w 1934708"/>
                <a:gd name="connsiteY0" fmla="*/ 227 h 481240"/>
                <a:gd name="connsiteX1" fmla="*/ 239258 w 1934708"/>
                <a:gd name="connsiteY1" fmla="*/ 19277 h 481240"/>
                <a:gd name="connsiteX2" fmla="*/ 515483 w 1934708"/>
                <a:gd name="connsiteY2" fmla="*/ 33565 h 481240"/>
                <a:gd name="connsiteX3" fmla="*/ 948871 w 1934708"/>
                <a:gd name="connsiteY3" fmla="*/ 47852 h 481240"/>
                <a:gd name="connsiteX4" fmla="*/ 1658483 w 1934708"/>
                <a:gd name="connsiteY4" fmla="*/ 43090 h 481240"/>
                <a:gd name="connsiteX5" fmla="*/ 1691821 w 1934708"/>
                <a:gd name="connsiteY5" fmla="*/ 33565 h 481240"/>
                <a:gd name="connsiteX6" fmla="*/ 1715633 w 1934708"/>
                <a:gd name="connsiteY6" fmla="*/ 28802 h 481240"/>
                <a:gd name="connsiteX7" fmla="*/ 1777546 w 1934708"/>
                <a:gd name="connsiteY7" fmla="*/ 24040 h 481240"/>
                <a:gd name="connsiteX8" fmla="*/ 1829933 w 1934708"/>
                <a:gd name="connsiteY8" fmla="*/ 19277 h 481240"/>
                <a:gd name="connsiteX9" fmla="*/ 1891846 w 1934708"/>
                <a:gd name="connsiteY9" fmla="*/ 38327 h 481240"/>
                <a:gd name="connsiteX10" fmla="*/ 1906133 w 1934708"/>
                <a:gd name="connsiteY10" fmla="*/ 57377 h 481240"/>
                <a:gd name="connsiteX11" fmla="*/ 1920421 w 1934708"/>
                <a:gd name="connsiteY11" fmla="*/ 95477 h 481240"/>
                <a:gd name="connsiteX12" fmla="*/ 1925183 w 1934708"/>
                <a:gd name="connsiteY12" fmla="*/ 138340 h 481240"/>
                <a:gd name="connsiteX13" fmla="*/ 1929946 w 1934708"/>
                <a:gd name="connsiteY13" fmla="*/ 166915 h 481240"/>
                <a:gd name="connsiteX14" fmla="*/ 1934708 w 1934708"/>
                <a:gd name="connsiteY14" fmla="*/ 238352 h 481240"/>
                <a:gd name="connsiteX15" fmla="*/ 1925183 w 1934708"/>
                <a:gd name="connsiteY15" fmla="*/ 362177 h 481240"/>
                <a:gd name="connsiteX16" fmla="*/ 1915658 w 1934708"/>
                <a:gd name="connsiteY16" fmla="*/ 385990 h 481240"/>
                <a:gd name="connsiteX17" fmla="*/ 1901371 w 1934708"/>
                <a:gd name="connsiteY17" fmla="*/ 414565 h 481240"/>
                <a:gd name="connsiteX18" fmla="*/ 1825171 w 1934708"/>
                <a:gd name="connsiteY18" fmla="*/ 443140 h 481240"/>
                <a:gd name="connsiteX19" fmla="*/ 1758496 w 1934708"/>
                <a:gd name="connsiteY19" fmla="*/ 462190 h 481240"/>
                <a:gd name="connsiteX20" fmla="*/ 1701346 w 1934708"/>
                <a:gd name="connsiteY20" fmla="*/ 466952 h 481240"/>
                <a:gd name="connsiteX21" fmla="*/ 1591808 w 1934708"/>
                <a:gd name="connsiteY21" fmla="*/ 471715 h 481240"/>
                <a:gd name="connsiteX22" fmla="*/ 1372733 w 1934708"/>
                <a:gd name="connsiteY22" fmla="*/ 481240 h 481240"/>
                <a:gd name="connsiteX23" fmla="*/ 405946 w 1934708"/>
                <a:gd name="connsiteY23" fmla="*/ 476477 h 481240"/>
                <a:gd name="connsiteX24" fmla="*/ 315458 w 1934708"/>
                <a:gd name="connsiteY24" fmla="*/ 466952 h 481240"/>
                <a:gd name="connsiteX25" fmla="*/ 120196 w 1934708"/>
                <a:gd name="connsiteY25" fmla="*/ 457427 h 481240"/>
                <a:gd name="connsiteX26" fmla="*/ 86858 w 1934708"/>
                <a:gd name="connsiteY26" fmla="*/ 424090 h 481240"/>
                <a:gd name="connsiteX27" fmla="*/ 58283 w 1934708"/>
                <a:gd name="connsiteY27" fmla="*/ 400277 h 481240"/>
                <a:gd name="connsiteX28" fmla="*/ 20183 w 1934708"/>
                <a:gd name="connsiteY28" fmla="*/ 357415 h 481240"/>
                <a:gd name="connsiteX29" fmla="*/ 1133 w 1934708"/>
                <a:gd name="connsiteY29" fmla="*/ 295502 h 481240"/>
                <a:gd name="connsiteX30" fmla="*/ 15421 w 1934708"/>
                <a:gd name="connsiteY30" fmla="*/ 166915 h 481240"/>
                <a:gd name="connsiteX31" fmla="*/ 24946 w 1934708"/>
                <a:gd name="connsiteY31" fmla="*/ 66902 h 481240"/>
                <a:gd name="connsiteX32" fmla="*/ 34471 w 1934708"/>
                <a:gd name="connsiteY32" fmla="*/ 33565 h 481240"/>
                <a:gd name="connsiteX33" fmla="*/ 58283 w 1934708"/>
                <a:gd name="connsiteY33" fmla="*/ 227 h 48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4708" h="481240">
                  <a:moveTo>
                    <a:pt x="58283" y="227"/>
                  </a:moveTo>
                  <a:cubicBezTo>
                    <a:pt x="92414" y="-2154"/>
                    <a:pt x="178760" y="14866"/>
                    <a:pt x="239258" y="19277"/>
                  </a:cubicBezTo>
                  <a:cubicBezTo>
                    <a:pt x="331212" y="25982"/>
                    <a:pt x="423372" y="29560"/>
                    <a:pt x="515483" y="33565"/>
                  </a:cubicBezTo>
                  <a:cubicBezTo>
                    <a:pt x="646829" y="39276"/>
                    <a:pt x="812189" y="43832"/>
                    <a:pt x="948871" y="47852"/>
                  </a:cubicBezTo>
                  <a:lnTo>
                    <a:pt x="1658483" y="43090"/>
                  </a:lnTo>
                  <a:cubicBezTo>
                    <a:pt x="1670038" y="42868"/>
                    <a:pt x="1680609" y="36368"/>
                    <a:pt x="1691821" y="33565"/>
                  </a:cubicBezTo>
                  <a:cubicBezTo>
                    <a:pt x="1699674" y="31602"/>
                    <a:pt x="1707588" y="29696"/>
                    <a:pt x="1715633" y="28802"/>
                  </a:cubicBezTo>
                  <a:cubicBezTo>
                    <a:pt x="1736205" y="26516"/>
                    <a:pt x="1756919" y="25759"/>
                    <a:pt x="1777546" y="24040"/>
                  </a:cubicBezTo>
                  <a:lnTo>
                    <a:pt x="1829933" y="19277"/>
                  </a:lnTo>
                  <a:cubicBezTo>
                    <a:pt x="1850571" y="25627"/>
                    <a:pt x="1872533" y="28671"/>
                    <a:pt x="1891846" y="38327"/>
                  </a:cubicBezTo>
                  <a:cubicBezTo>
                    <a:pt x="1898945" y="41877"/>
                    <a:pt x="1901926" y="50646"/>
                    <a:pt x="1906133" y="57377"/>
                  </a:cubicBezTo>
                  <a:cubicBezTo>
                    <a:pt x="1916510" y="73980"/>
                    <a:pt x="1915850" y="77193"/>
                    <a:pt x="1920421" y="95477"/>
                  </a:cubicBezTo>
                  <a:cubicBezTo>
                    <a:pt x="1922008" y="109765"/>
                    <a:pt x="1923283" y="124091"/>
                    <a:pt x="1925183" y="138340"/>
                  </a:cubicBezTo>
                  <a:cubicBezTo>
                    <a:pt x="1926459" y="147912"/>
                    <a:pt x="1929030" y="157302"/>
                    <a:pt x="1929946" y="166915"/>
                  </a:cubicBezTo>
                  <a:cubicBezTo>
                    <a:pt x="1932209" y="190673"/>
                    <a:pt x="1933121" y="214540"/>
                    <a:pt x="1934708" y="238352"/>
                  </a:cubicBezTo>
                  <a:cubicBezTo>
                    <a:pt x="1934222" y="247108"/>
                    <a:pt x="1931267" y="335816"/>
                    <a:pt x="1925183" y="362177"/>
                  </a:cubicBezTo>
                  <a:cubicBezTo>
                    <a:pt x="1923261" y="370507"/>
                    <a:pt x="1919196" y="378207"/>
                    <a:pt x="1915658" y="385990"/>
                  </a:cubicBezTo>
                  <a:cubicBezTo>
                    <a:pt x="1911251" y="395685"/>
                    <a:pt x="1908495" y="406649"/>
                    <a:pt x="1901371" y="414565"/>
                  </a:cubicBezTo>
                  <a:cubicBezTo>
                    <a:pt x="1878611" y="439855"/>
                    <a:pt x="1856748" y="435246"/>
                    <a:pt x="1825171" y="443140"/>
                  </a:cubicBezTo>
                  <a:cubicBezTo>
                    <a:pt x="1802747" y="448746"/>
                    <a:pt x="1781194" y="457825"/>
                    <a:pt x="1758496" y="462190"/>
                  </a:cubicBezTo>
                  <a:cubicBezTo>
                    <a:pt x="1739724" y="465800"/>
                    <a:pt x="1720431" y="465861"/>
                    <a:pt x="1701346" y="466952"/>
                  </a:cubicBezTo>
                  <a:cubicBezTo>
                    <a:pt x="1664858" y="469037"/>
                    <a:pt x="1628328" y="470310"/>
                    <a:pt x="1591808" y="471715"/>
                  </a:cubicBezTo>
                  <a:cubicBezTo>
                    <a:pt x="1394392" y="479308"/>
                    <a:pt x="1518629" y="472657"/>
                    <a:pt x="1372733" y="481240"/>
                  </a:cubicBezTo>
                  <a:lnTo>
                    <a:pt x="405946" y="476477"/>
                  </a:lnTo>
                  <a:cubicBezTo>
                    <a:pt x="375619" y="476067"/>
                    <a:pt x="345720" y="468969"/>
                    <a:pt x="315458" y="466952"/>
                  </a:cubicBezTo>
                  <a:cubicBezTo>
                    <a:pt x="250438" y="462617"/>
                    <a:pt x="185283" y="460602"/>
                    <a:pt x="120196" y="457427"/>
                  </a:cubicBezTo>
                  <a:cubicBezTo>
                    <a:pt x="87896" y="435895"/>
                    <a:pt x="126450" y="463682"/>
                    <a:pt x="86858" y="424090"/>
                  </a:cubicBezTo>
                  <a:cubicBezTo>
                    <a:pt x="78091" y="415323"/>
                    <a:pt x="67550" y="408514"/>
                    <a:pt x="58283" y="400277"/>
                  </a:cubicBezTo>
                  <a:cubicBezTo>
                    <a:pt x="43463" y="387103"/>
                    <a:pt x="33149" y="372974"/>
                    <a:pt x="20183" y="357415"/>
                  </a:cubicBezTo>
                  <a:cubicBezTo>
                    <a:pt x="17452" y="349221"/>
                    <a:pt x="1389" y="302412"/>
                    <a:pt x="1133" y="295502"/>
                  </a:cubicBezTo>
                  <a:cubicBezTo>
                    <a:pt x="-1755" y="217509"/>
                    <a:pt x="154" y="220349"/>
                    <a:pt x="15421" y="166915"/>
                  </a:cubicBezTo>
                  <a:cubicBezTo>
                    <a:pt x="17472" y="136144"/>
                    <a:pt x="17616" y="98665"/>
                    <a:pt x="24946" y="66902"/>
                  </a:cubicBezTo>
                  <a:cubicBezTo>
                    <a:pt x="27545" y="55641"/>
                    <a:pt x="28937" y="43711"/>
                    <a:pt x="34471" y="33565"/>
                  </a:cubicBezTo>
                  <a:cubicBezTo>
                    <a:pt x="38771" y="25681"/>
                    <a:pt x="24152" y="2608"/>
                    <a:pt x="58283" y="2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reeform: Shape 7">
              <a:extLst>
                <a:ext uri="{FF2B5EF4-FFF2-40B4-BE49-F238E27FC236}">
                  <a16:creationId xmlns:a16="http://schemas.microsoft.com/office/drawing/2014/main" id="{8EF54263-A01C-EE00-014E-217EF6C854E8}"/>
                </a:ext>
                <a:ext uri="{C183D7F6-B498-43B3-948B-1728B52AA6E4}">
                  <adec:decorative xmlns:adec="http://schemas.microsoft.com/office/drawing/2017/decorative" val="1"/>
                </a:ext>
              </a:extLst>
            </p:cNvPr>
            <p:cNvSpPr/>
            <p:nvPr/>
          </p:nvSpPr>
          <p:spPr>
            <a:xfrm>
              <a:off x="2524125" y="3567113"/>
              <a:ext cx="1943365" cy="690562"/>
            </a:xfrm>
            <a:custGeom>
              <a:avLst/>
              <a:gdLst>
                <a:gd name="connsiteX0" fmla="*/ 38100 w 1943365"/>
                <a:gd name="connsiteY0" fmla="*/ 0 h 690562"/>
                <a:gd name="connsiteX1" fmla="*/ 962025 w 1943365"/>
                <a:gd name="connsiteY1" fmla="*/ 14287 h 690562"/>
                <a:gd name="connsiteX2" fmla="*/ 1300163 w 1943365"/>
                <a:gd name="connsiteY2" fmla="*/ 19050 h 690562"/>
                <a:gd name="connsiteX3" fmla="*/ 1814513 w 1943365"/>
                <a:gd name="connsiteY3" fmla="*/ 28575 h 690562"/>
                <a:gd name="connsiteX4" fmla="*/ 1857375 w 1943365"/>
                <a:gd name="connsiteY4" fmla="*/ 38100 h 690562"/>
                <a:gd name="connsiteX5" fmla="*/ 1881188 w 1943365"/>
                <a:gd name="connsiteY5" fmla="*/ 52387 h 690562"/>
                <a:gd name="connsiteX6" fmla="*/ 1900238 w 1943365"/>
                <a:gd name="connsiteY6" fmla="*/ 85725 h 690562"/>
                <a:gd name="connsiteX7" fmla="*/ 1905000 w 1943365"/>
                <a:gd name="connsiteY7" fmla="*/ 104775 h 690562"/>
                <a:gd name="connsiteX8" fmla="*/ 1919288 w 1943365"/>
                <a:gd name="connsiteY8" fmla="*/ 128587 h 690562"/>
                <a:gd name="connsiteX9" fmla="*/ 1933575 w 1943365"/>
                <a:gd name="connsiteY9" fmla="*/ 171450 h 690562"/>
                <a:gd name="connsiteX10" fmla="*/ 1943100 w 1943365"/>
                <a:gd name="connsiteY10" fmla="*/ 247650 h 690562"/>
                <a:gd name="connsiteX11" fmla="*/ 1938338 w 1943365"/>
                <a:gd name="connsiteY11" fmla="*/ 481012 h 690562"/>
                <a:gd name="connsiteX12" fmla="*/ 1909763 w 1943365"/>
                <a:gd name="connsiteY12" fmla="*/ 561975 h 690562"/>
                <a:gd name="connsiteX13" fmla="*/ 1895475 w 1943365"/>
                <a:gd name="connsiteY13" fmla="*/ 585787 h 690562"/>
                <a:gd name="connsiteX14" fmla="*/ 1871663 w 1943365"/>
                <a:gd name="connsiteY14" fmla="*/ 600075 h 690562"/>
                <a:gd name="connsiteX15" fmla="*/ 1819275 w 1943365"/>
                <a:gd name="connsiteY15" fmla="*/ 638175 h 690562"/>
                <a:gd name="connsiteX16" fmla="*/ 1733550 w 1943365"/>
                <a:gd name="connsiteY16" fmla="*/ 652462 h 690562"/>
                <a:gd name="connsiteX17" fmla="*/ 1619250 w 1943365"/>
                <a:gd name="connsiteY17" fmla="*/ 661987 h 690562"/>
                <a:gd name="connsiteX18" fmla="*/ 1495425 w 1943365"/>
                <a:gd name="connsiteY18" fmla="*/ 681037 h 690562"/>
                <a:gd name="connsiteX19" fmla="*/ 1304925 w 1943365"/>
                <a:gd name="connsiteY19" fmla="*/ 690562 h 690562"/>
                <a:gd name="connsiteX20" fmla="*/ 1090613 w 1943365"/>
                <a:gd name="connsiteY20" fmla="*/ 685800 h 690562"/>
                <a:gd name="connsiteX21" fmla="*/ 1014413 w 1943365"/>
                <a:gd name="connsiteY21" fmla="*/ 681037 h 690562"/>
                <a:gd name="connsiteX22" fmla="*/ 833438 w 1943365"/>
                <a:gd name="connsiteY22" fmla="*/ 676275 h 690562"/>
                <a:gd name="connsiteX23" fmla="*/ 438150 w 1943365"/>
                <a:gd name="connsiteY23" fmla="*/ 671512 h 690562"/>
                <a:gd name="connsiteX24" fmla="*/ 214313 w 1943365"/>
                <a:gd name="connsiteY24" fmla="*/ 666750 h 690562"/>
                <a:gd name="connsiteX25" fmla="*/ 176213 w 1943365"/>
                <a:gd name="connsiteY25" fmla="*/ 642937 h 690562"/>
                <a:gd name="connsiteX26" fmla="*/ 119063 w 1943365"/>
                <a:gd name="connsiteY26" fmla="*/ 623887 h 690562"/>
                <a:gd name="connsiteX27" fmla="*/ 95250 w 1943365"/>
                <a:gd name="connsiteY27" fmla="*/ 604837 h 690562"/>
                <a:gd name="connsiteX28" fmla="*/ 66675 w 1943365"/>
                <a:gd name="connsiteY28" fmla="*/ 585787 h 690562"/>
                <a:gd name="connsiteX29" fmla="*/ 47625 w 1943365"/>
                <a:gd name="connsiteY29" fmla="*/ 561975 h 690562"/>
                <a:gd name="connsiteX30" fmla="*/ 33338 w 1943365"/>
                <a:gd name="connsiteY30" fmla="*/ 547687 h 690562"/>
                <a:gd name="connsiteX31" fmla="*/ 28575 w 1943365"/>
                <a:gd name="connsiteY31" fmla="*/ 528637 h 690562"/>
                <a:gd name="connsiteX32" fmla="*/ 19050 w 1943365"/>
                <a:gd name="connsiteY32" fmla="*/ 504825 h 690562"/>
                <a:gd name="connsiteX33" fmla="*/ 14288 w 1943365"/>
                <a:gd name="connsiteY33" fmla="*/ 481012 h 690562"/>
                <a:gd name="connsiteX34" fmla="*/ 9525 w 1943365"/>
                <a:gd name="connsiteY34" fmla="*/ 452437 h 690562"/>
                <a:gd name="connsiteX35" fmla="*/ 4763 w 1943365"/>
                <a:gd name="connsiteY35" fmla="*/ 414337 h 690562"/>
                <a:gd name="connsiteX36" fmla="*/ 0 w 1943365"/>
                <a:gd name="connsiteY36" fmla="*/ 400050 h 690562"/>
                <a:gd name="connsiteX37" fmla="*/ 4763 w 1943365"/>
                <a:gd name="connsiteY37" fmla="*/ 176212 h 690562"/>
                <a:gd name="connsiteX38" fmla="*/ 9525 w 1943365"/>
                <a:gd name="connsiteY38" fmla="*/ 147637 h 690562"/>
                <a:gd name="connsiteX39" fmla="*/ 38100 w 1943365"/>
                <a:gd name="connsiteY39"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43365" h="690562">
                  <a:moveTo>
                    <a:pt x="38100" y="0"/>
                  </a:moveTo>
                  <a:cubicBezTo>
                    <a:pt x="432142" y="16417"/>
                    <a:pt x="42909" y="1340"/>
                    <a:pt x="962025" y="14287"/>
                  </a:cubicBezTo>
                  <a:lnTo>
                    <a:pt x="1300163" y="19050"/>
                  </a:lnTo>
                  <a:lnTo>
                    <a:pt x="1814513" y="28575"/>
                  </a:lnTo>
                  <a:cubicBezTo>
                    <a:pt x="1825496" y="30405"/>
                    <a:pt x="1845647" y="32236"/>
                    <a:pt x="1857375" y="38100"/>
                  </a:cubicBezTo>
                  <a:cubicBezTo>
                    <a:pt x="1865654" y="42240"/>
                    <a:pt x="1873250" y="47625"/>
                    <a:pt x="1881188" y="52387"/>
                  </a:cubicBezTo>
                  <a:cubicBezTo>
                    <a:pt x="1889083" y="64230"/>
                    <a:pt x="1895060" y="71915"/>
                    <a:pt x="1900238" y="85725"/>
                  </a:cubicBezTo>
                  <a:cubicBezTo>
                    <a:pt x="1902536" y="91854"/>
                    <a:pt x="1902342" y="98794"/>
                    <a:pt x="1905000" y="104775"/>
                  </a:cubicBezTo>
                  <a:cubicBezTo>
                    <a:pt x="1908759" y="113234"/>
                    <a:pt x="1915642" y="120079"/>
                    <a:pt x="1919288" y="128587"/>
                  </a:cubicBezTo>
                  <a:cubicBezTo>
                    <a:pt x="1925221" y="142430"/>
                    <a:pt x="1928813" y="157162"/>
                    <a:pt x="1933575" y="171450"/>
                  </a:cubicBezTo>
                  <a:cubicBezTo>
                    <a:pt x="1936750" y="196850"/>
                    <a:pt x="1942706" y="222055"/>
                    <a:pt x="1943100" y="247650"/>
                  </a:cubicBezTo>
                  <a:cubicBezTo>
                    <a:pt x="1944297" y="325444"/>
                    <a:pt x="1941218" y="403262"/>
                    <a:pt x="1938338" y="481012"/>
                  </a:cubicBezTo>
                  <a:cubicBezTo>
                    <a:pt x="1937485" y="504054"/>
                    <a:pt x="1916402" y="550911"/>
                    <a:pt x="1909763" y="561975"/>
                  </a:cubicBezTo>
                  <a:cubicBezTo>
                    <a:pt x="1905000" y="569912"/>
                    <a:pt x="1902020" y="579242"/>
                    <a:pt x="1895475" y="585787"/>
                  </a:cubicBezTo>
                  <a:cubicBezTo>
                    <a:pt x="1888930" y="592332"/>
                    <a:pt x="1878827" y="594213"/>
                    <a:pt x="1871663" y="600075"/>
                  </a:cubicBezTo>
                  <a:cubicBezTo>
                    <a:pt x="1831930" y="632585"/>
                    <a:pt x="1858840" y="624987"/>
                    <a:pt x="1819275" y="638175"/>
                  </a:cubicBezTo>
                  <a:cubicBezTo>
                    <a:pt x="1777679" y="652040"/>
                    <a:pt x="1784398" y="647377"/>
                    <a:pt x="1733550" y="652462"/>
                  </a:cubicBezTo>
                  <a:cubicBezTo>
                    <a:pt x="1644754" y="661342"/>
                    <a:pt x="1741912" y="653810"/>
                    <a:pt x="1619250" y="661987"/>
                  </a:cubicBezTo>
                  <a:cubicBezTo>
                    <a:pt x="1561111" y="673615"/>
                    <a:pt x="1564626" y="674117"/>
                    <a:pt x="1495425" y="681037"/>
                  </a:cubicBezTo>
                  <a:cubicBezTo>
                    <a:pt x="1437621" y="686818"/>
                    <a:pt x="1358192" y="688513"/>
                    <a:pt x="1304925" y="690562"/>
                  </a:cubicBezTo>
                  <a:lnTo>
                    <a:pt x="1090613" y="685800"/>
                  </a:lnTo>
                  <a:cubicBezTo>
                    <a:pt x="1065177" y="684966"/>
                    <a:pt x="1039845" y="681979"/>
                    <a:pt x="1014413" y="681037"/>
                  </a:cubicBezTo>
                  <a:cubicBezTo>
                    <a:pt x="954108" y="678803"/>
                    <a:pt x="893763" y="677862"/>
                    <a:pt x="833438" y="676275"/>
                  </a:cubicBezTo>
                  <a:cubicBezTo>
                    <a:pt x="677649" y="637328"/>
                    <a:pt x="828174" y="671512"/>
                    <a:pt x="438150" y="671512"/>
                  </a:cubicBezTo>
                  <a:cubicBezTo>
                    <a:pt x="363521" y="671512"/>
                    <a:pt x="288925" y="668337"/>
                    <a:pt x="214313" y="666750"/>
                  </a:cubicBezTo>
                  <a:cubicBezTo>
                    <a:pt x="201613" y="658812"/>
                    <a:pt x="190613" y="647051"/>
                    <a:pt x="176213" y="642937"/>
                  </a:cubicBezTo>
                  <a:cubicBezTo>
                    <a:pt x="164371" y="639554"/>
                    <a:pt x="131625" y="631424"/>
                    <a:pt x="119063" y="623887"/>
                  </a:cubicBezTo>
                  <a:cubicBezTo>
                    <a:pt x="110347" y="618657"/>
                    <a:pt x="103471" y="610816"/>
                    <a:pt x="95250" y="604837"/>
                  </a:cubicBezTo>
                  <a:cubicBezTo>
                    <a:pt x="85992" y="598104"/>
                    <a:pt x="75184" y="593445"/>
                    <a:pt x="66675" y="585787"/>
                  </a:cubicBezTo>
                  <a:cubicBezTo>
                    <a:pt x="59120" y="578987"/>
                    <a:pt x="54319" y="569625"/>
                    <a:pt x="47625" y="561975"/>
                  </a:cubicBezTo>
                  <a:cubicBezTo>
                    <a:pt x="43190" y="556906"/>
                    <a:pt x="38100" y="552450"/>
                    <a:pt x="33338" y="547687"/>
                  </a:cubicBezTo>
                  <a:cubicBezTo>
                    <a:pt x="31750" y="541337"/>
                    <a:pt x="30645" y="534847"/>
                    <a:pt x="28575" y="528637"/>
                  </a:cubicBezTo>
                  <a:cubicBezTo>
                    <a:pt x="25872" y="520527"/>
                    <a:pt x="21506" y="513013"/>
                    <a:pt x="19050" y="504825"/>
                  </a:cubicBezTo>
                  <a:cubicBezTo>
                    <a:pt x="16724" y="497072"/>
                    <a:pt x="15736" y="488976"/>
                    <a:pt x="14288" y="481012"/>
                  </a:cubicBezTo>
                  <a:cubicBezTo>
                    <a:pt x="12561" y="471511"/>
                    <a:pt x="10891" y="461996"/>
                    <a:pt x="9525" y="452437"/>
                  </a:cubicBezTo>
                  <a:cubicBezTo>
                    <a:pt x="7715" y="439767"/>
                    <a:pt x="7053" y="426929"/>
                    <a:pt x="4763" y="414337"/>
                  </a:cubicBezTo>
                  <a:cubicBezTo>
                    <a:pt x="3865" y="409398"/>
                    <a:pt x="1588" y="404812"/>
                    <a:pt x="0" y="400050"/>
                  </a:cubicBezTo>
                  <a:cubicBezTo>
                    <a:pt x="1588" y="325437"/>
                    <a:pt x="1949" y="250788"/>
                    <a:pt x="4763" y="176212"/>
                  </a:cubicBezTo>
                  <a:cubicBezTo>
                    <a:pt x="5127" y="166563"/>
                    <a:pt x="8289" y="157214"/>
                    <a:pt x="9525" y="147637"/>
                  </a:cubicBezTo>
                  <a:cubicBezTo>
                    <a:pt x="25728" y="22067"/>
                    <a:pt x="5806" y="64593"/>
                    <a:pt x="38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Shape 8">
              <a:extLst>
                <a:ext uri="{FF2B5EF4-FFF2-40B4-BE49-F238E27FC236}">
                  <a16:creationId xmlns:a16="http://schemas.microsoft.com/office/drawing/2014/main" id="{0DA1F9B7-8450-296E-FA6E-620BE887A3D7}"/>
                </a:ext>
                <a:ext uri="{C183D7F6-B498-43B3-948B-1728B52AA6E4}">
                  <adec:decorative xmlns:adec="http://schemas.microsoft.com/office/drawing/2017/decorative" val="1"/>
                </a:ext>
              </a:extLst>
            </p:cNvPr>
            <p:cNvSpPr/>
            <p:nvPr/>
          </p:nvSpPr>
          <p:spPr>
            <a:xfrm>
              <a:off x="4691063" y="3571875"/>
              <a:ext cx="1909762" cy="795338"/>
            </a:xfrm>
            <a:custGeom>
              <a:avLst/>
              <a:gdLst>
                <a:gd name="connsiteX0" fmla="*/ 9525 w 1909762"/>
                <a:gd name="connsiteY0" fmla="*/ 14288 h 795338"/>
                <a:gd name="connsiteX1" fmla="*/ 819150 w 1909762"/>
                <a:gd name="connsiteY1" fmla="*/ 4763 h 795338"/>
                <a:gd name="connsiteX2" fmla="*/ 1076325 w 1909762"/>
                <a:gd name="connsiteY2" fmla="*/ 0 h 795338"/>
                <a:gd name="connsiteX3" fmla="*/ 1538287 w 1909762"/>
                <a:gd name="connsiteY3" fmla="*/ 4763 h 795338"/>
                <a:gd name="connsiteX4" fmla="*/ 1604962 w 1909762"/>
                <a:gd name="connsiteY4" fmla="*/ 9525 h 795338"/>
                <a:gd name="connsiteX5" fmla="*/ 1709737 w 1909762"/>
                <a:gd name="connsiteY5" fmla="*/ 14288 h 795338"/>
                <a:gd name="connsiteX6" fmla="*/ 1771650 w 1909762"/>
                <a:gd name="connsiteY6" fmla="*/ 19050 h 795338"/>
                <a:gd name="connsiteX7" fmla="*/ 1843087 w 1909762"/>
                <a:gd name="connsiteY7" fmla="*/ 23813 h 795338"/>
                <a:gd name="connsiteX8" fmla="*/ 1866900 w 1909762"/>
                <a:gd name="connsiteY8" fmla="*/ 38100 h 795338"/>
                <a:gd name="connsiteX9" fmla="*/ 1885950 w 1909762"/>
                <a:gd name="connsiteY9" fmla="*/ 85725 h 795338"/>
                <a:gd name="connsiteX10" fmla="*/ 1895475 w 1909762"/>
                <a:gd name="connsiteY10" fmla="*/ 242888 h 795338"/>
                <a:gd name="connsiteX11" fmla="*/ 1900237 w 1909762"/>
                <a:gd name="connsiteY11" fmla="*/ 285750 h 795338"/>
                <a:gd name="connsiteX12" fmla="*/ 1905000 w 1909762"/>
                <a:gd name="connsiteY12" fmla="*/ 319088 h 795338"/>
                <a:gd name="connsiteX13" fmla="*/ 1909762 w 1909762"/>
                <a:gd name="connsiteY13" fmla="*/ 366713 h 795338"/>
                <a:gd name="connsiteX14" fmla="*/ 1900237 w 1909762"/>
                <a:gd name="connsiteY14" fmla="*/ 557213 h 795338"/>
                <a:gd name="connsiteX15" fmla="*/ 1890712 w 1909762"/>
                <a:gd name="connsiteY15" fmla="*/ 604838 h 795338"/>
                <a:gd name="connsiteX16" fmla="*/ 1857375 w 1909762"/>
                <a:gd name="connsiteY16" fmla="*/ 657225 h 795338"/>
                <a:gd name="connsiteX17" fmla="*/ 1824037 w 1909762"/>
                <a:gd name="connsiteY17" fmla="*/ 690563 h 795338"/>
                <a:gd name="connsiteX18" fmla="*/ 1719262 w 1909762"/>
                <a:gd name="connsiteY18" fmla="*/ 728663 h 795338"/>
                <a:gd name="connsiteX19" fmla="*/ 1614487 w 1909762"/>
                <a:gd name="connsiteY19" fmla="*/ 742950 h 795338"/>
                <a:gd name="connsiteX20" fmla="*/ 1566862 w 1909762"/>
                <a:gd name="connsiteY20" fmla="*/ 757238 h 795338"/>
                <a:gd name="connsiteX21" fmla="*/ 1485900 w 1909762"/>
                <a:gd name="connsiteY21" fmla="*/ 771525 h 795338"/>
                <a:gd name="connsiteX22" fmla="*/ 1457325 w 1909762"/>
                <a:gd name="connsiteY22" fmla="*/ 776288 h 795338"/>
                <a:gd name="connsiteX23" fmla="*/ 1423987 w 1909762"/>
                <a:gd name="connsiteY23" fmla="*/ 781050 h 795338"/>
                <a:gd name="connsiteX24" fmla="*/ 1395412 w 1909762"/>
                <a:gd name="connsiteY24" fmla="*/ 785813 h 795338"/>
                <a:gd name="connsiteX25" fmla="*/ 1295400 w 1909762"/>
                <a:gd name="connsiteY25" fmla="*/ 795338 h 795338"/>
                <a:gd name="connsiteX26" fmla="*/ 1128712 w 1909762"/>
                <a:gd name="connsiteY26" fmla="*/ 790575 h 795338"/>
                <a:gd name="connsiteX27" fmla="*/ 1085850 w 1909762"/>
                <a:gd name="connsiteY27" fmla="*/ 781050 h 795338"/>
                <a:gd name="connsiteX28" fmla="*/ 1062037 w 1909762"/>
                <a:gd name="connsiteY28" fmla="*/ 776288 h 795338"/>
                <a:gd name="connsiteX29" fmla="*/ 1023937 w 1909762"/>
                <a:gd name="connsiteY29" fmla="*/ 766763 h 795338"/>
                <a:gd name="connsiteX30" fmla="*/ 966787 w 1909762"/>
                <a:gd name="connsiteY30" fmla="*/ 762000 h 795338"/>
                <a:gd name="connsiteX31" fmla="*/ 819150 w 1909762"/>
                <a:gd name="connsiteY31" fmla="*/ 762000 h 795338"/>
                <a:gd name="connsiteX32" fmla="*/ 785812 w 1909762"/>
                <a:gd name="connsiteY32" fmla="*/ 766763 h 795338"/>
                <a:gd name="connsiteX33" fmla="*/ 652462 w 1909762"/>
                <a:gd name="connsiteY33" fmla="*/ 776288 h 795338"/>
                <a:gd name="connsiteX34" fmla="*/ 438150 w 1909762"/>
                <a:gd name="connsiteY34" fmla="*/ 771525 h 795338"/>
                <a:gd name="connsiteX35" fmla="*/ 414337 w 1909762"/>
                <a:gd name="connsiteY35" fmla="*/ 766763 h 795338"/>
                <a:gd name="connsiteX36" fmla="*/ 285750 w 1909762"/>
                <a:gd name="connsiteY36" fmla="*/ 762000 h 795338"/>
                <a:gd name="connsiteX37" fmla="*/ 204787 w 1909762"/>
                <a:gd name="connsiteY37" fmla="*/ 728663 h 795338"/>
                <a:gd name="connsiteX38" fmla="*/ 104775 w 1909762"/>
                <a:gd name="connsiteY38" fmla="*/ 700088 h 795338"/>
                <a:gd name="connsiteX39" fmla="*/ 61912 w 1909762"/>
                <a:gd name="connsiteY39" fmla="*/ 661988 h 795338"/>
                <a:gd name="connsiteX40" fmla="*/ 38100 w 1909762"/>
                <a:gd name="connsiteY40" fmla="*/ 609600 h 795338"/>
                <a:gd name="connsiteX41" fmla="*/ 28575 w 1909762"/>
                <a:gd name="connsiteY41" fmla="*/ 552450 h 795338"/>
                <a:gd name="connsiteX42" fmla="*/ 19050 w 1909762"/>
                <a:gd name="connsiteY42" fmla="*/ 452438 h 795338"/>
                <a:gd name="connsiteX43" fmla="*/ 9525 w 1909762"/>
                <a:gd name="connsiteY43" fmla="*/ 409575 h 795338"/>
                <a:gd name="connsiteX44" fmla="*/ 0 w 1909762"/>
                <a:gd name="connsiteY44" fmla="*/ 295275 h 795338"/>
                <a:gd name="connsiteX45" fmla="*/ 9525 w 1909762"/>
                <a:gd name="connsiteY45" fmla="*/ 14288 h 79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9762" h="795338">
                  <a:moveTo>
                    <a:pt x="9525" y="14288"/>
                  </a:moveTo>
                  <a:cubicBezTo>
                    <a:pt x="315340" y="-13517"/>
                    <a:pt x="14909" y="12315"/>
                    <a:pt x="819150" y="4763"/>
                  </a:cubicBezTo>
                  <a:lnTo>
                    <a:pt x="1076325" y="0"/>
                  </a:lnTo>
                  <a:lnTo>
                    <a:pt x="1538287" y="4763"/>
                  </a:lnTo>
                  <a:cubicBezTo>
                    <a:pt x="1560565" y="5164"/>
                    <a:pt x="1582715" y="8289"/>
                    <a:pt x="1604962" y="9525"/>
                  </a:cubicBezTo>
                  <a:cubicBezTo>
                    <a:pt x="1639869" y="11464"/>
                    <a:pt x="1674833" y="12293"/>
                    <a:pt x="1709737" y="14288"/>
                  </a:cubicBezTo>
                  <a:cubicBezTo>
                    <a:pt x="1730402" y="15469"/>
                    <a:pt x="1751004" y="17575"/>
                    <a:pt x="1771650" y="19050"/>
                  </a:cubicBezTo>
                  <a:lnTo>
                    <a:pt x="1843087" y="23813"/>
                  </a:lnTo>
                  <a:cubicBezTo>
                    <a:pt x="1851025" y="28575"/>
                    <a:pt x="1859872" y="32076"/>
                    <a:pt x="1866900" y="38100"/>
                  </a:cubicBezTo>
                  <a:cubicBezTo>
                    <a:pt x="1878959" y="48436"/>
                    <a:pt x="1882680" y="74279"/>
                    <a:pt x="1885950" y="85725"/>
                  </a:cubicBezTo>
                  <a:cubicBezTo>
                    <a:pt x="1889125" y="138113"/>
                    <a:pt x="1889680" y="190725"/>
                    <a:pt x="1895475" y="242888"/>
                  </a:cubicBezTo>
                  <a:cubicBezTo>
                    <a:pt x="1897062" y="257175"/>
                    <a:pt x="1898454" y="271486"/>
                    <a:pt x="1900237" y="285750"/>
                  </a:cubicBezTo>
                  <a:cubicBezTo>
                    <a:pt x="1901629" y="296889"/>
                    <a:pt x="1903688" y="307939"/>
                    <a:pt x="1905000" y="319088"/>
                  </a:cubicBezTo>
                  <a:cubicBezTo>
                    <a:pt x="1906864" y="334933"/>
                    <a:pt x="1908175" y="350838"/>
                    <a:pt x="1909762" y="366713"/>
                  </a:cubicBezTo>
                  <a:cubicBezTo>
                    <a:pt x="1907980" y="423758"/>
                    <a:pt x="1910454" y="495915"/>
                    <a:pt x="1900237" y="557213"/>
                  </a:cubicBezTo>
                  <a:cubicBezTo>
                    <a:pt x="1897575" y="573182"/>
                    <a:pt x="1895541" y="589386"/>
                    <a:pt x="1890712" y="604838"/>
                  </a:cubicBezTo>
                  <a:cubicBezTo>
                    <a:pt x="1884625" y="624317"/>
                    <a:pt x="1870912" y="642458"/>
                    <a:pt x="1857375" y="657225"/>
                  </a:cubicBezTo>
                  <a:cubicBezTo>
                    <a:pt x="1846755" y="668810"/>
                    <a:pt x="1836689" y="681241"/>
                    <a:pt x="1824037" y="690563"/>
                  </a:cubicBezTo>
                  <a:cubicBezTo>
                    <a:pt x="1766975" y="732608"/>
                    <a:pt x="1778799" y="721221"/>
                    <a:pt x="1719262" y="728663"/>
                  </a:cubicBezTo>
                  <a:cubicBezTo>
                    <a:pt x="1684286" y="733035"/>
                    <a:pt x="1614487" y="742950"/>
                    <a:pt x="1614487" y="742950"/>
                  </a:cubicBezTo>
                  <a:cubicBezTo>
                    <a:pt x="1597757" y="748528"/>
                    <a:pt x="1585410" y="752874"/>
                    <a:pt x="1566862" y="757238"/>
                  </a:cubicBezTo>
                  <a:cubicBezTo>
                    <a:pt x="1524019" y="767319"/>
                    <a:pt x="1524316" y="765615"/>
                    <a:pt x="1485900" y="771525"/>
                  </a:cubicBezTo>
                  <a:cubicBezTo>
                    <a:pt x="1476356" y="772993"/>
                    <a:pt x="1466869" y="774820"/>
                    <a:pt x="1457325" y="776288"/>
                  </a:cubicBezTo>
                  <a:cubicBezTo>
                    <a:pt x="1446230" y="777995"/>
                    <a:pt x="1435082" y="779343"/>
                    <a:pt x="1423987" y="781050"/>
                  </a:cubicBezTo>
                  <a:cubicBezTo>
                    <a:pt x="1414443" y="782518"/>
                    <a:pt x="1405009" y="784747"/>
                    <a:pt x="1395412" y="785813"/>
                  </a:cubicBezTo>
                  <a:cubicBezTo>
                    <a:pt x="1362129" y="789511"/>
                    <a:pt x="1328737" y="792163"/>
                    <a:pt x="1295400" y="795338"/>
                  </a:cubicBezTo>
                  <a:cubicBezTo>
                    <a:pt x="1239837" y="793750"/>
                    <a:pt x="1184169" y="794356"/>
                    <a:pt x="1128712" y="790575"/>
                  </a:cubicBezTo>
                  <a:cubicBezTo>
                    <a:pt x="1114110" y="789579"/>
                    <a:pt x="1100161" y="784117"/>
                    <a:pt x="1085850" y="781050"/>
                  </a:cubicBezTo>
                  <a:cubicBezTo>
                    <a:pt x="1077935" y="779354"/>
                    <a:pt x="1069925" y="778108"/>
                    <a:pt x="1062037" y="776288"/>
                  </a:cubicBezTo>
                  <a:cubicBezTo>
                    <a:pt x="1049281" y="773345"/>
                    <a:pt x="1036883" y="768705"/>
                    <a:pt x="1023937" y="766763"/>
                  </a:cubicBezTo>
                  <a:cubicBezTo>
                    <a:pt x="1005032" y="763927"/>
                    <a:pt x="985837" y="763588"/>
                    <a:pt x="966787" y="762000"/>
                  </a:cubicBezTo>
                  <a:cubicBezTo>
                    <a:pt x="907581" y="747200"/>
                    <a:pt x="944743" y="754612"/>
                    <a:pt x="819150" y="762000"/>
                  </a:cubicBezTo>
                  <a:cubicBezTo>
                    <a:pt x="807944" y="762659"/>
                    <a:pt x="796996" y="765804"/>
                    <a:pt x="785812" y="766763"/>
                  </a:cubicBezTo>
                  <a:cubicBezTo>
                    <a:pt x="741412" y="770569"/>
                    <a:pt x="652462" y="776288"/>
                    <a:pt x="652462" y="776288"/>
                  </a:cubicBezTo>
                  <a:lnTo>
                    <a:pt x="438150" y="771525"/>
                  </a:lnTo>
                  <a:cubicBezTo>
                    <a:pt x="430062" y="771201"/>
                    <a:pt x="422416" y="767268"/>
                    <a:pt x="414337" y="766763"/>
                  </a:cubicBezTo>
                  <a:cubicBezTo>
                    <a:pt x="371529" y="764087"/>
                    <a:pt x="328612" y="763588"/>
                    <a:pt x="285750" y="762000"/>
                  </a:cubicBezTo>
                  <a:cubicBezTo>
                    <a:pt x="253951" y="740802"/>
                    <a:pt x="268088" y="748558"/>
                    <a:pt x="204787" y="728663"/>
                  </a:cubicBezTo>
                  <a:cubicBezTo>
                    <a:pt x="171711" y="718268"/>
                    <a:pt x="138112" y="709613"/>
                    <a:pt x="104775" y="700088"/>
                  </a:cubicBezTo>
                  <a:cubicBezTo>
                    <a:pt x="87151" y="686869"/>
                    <a:pt x="76622" y="680375"/>
                    <a:pt x="61912" y="661988"/>
                  </a:cubicBezTo>
                  <a:cubicBezTo>
                    <a:pt x="50253" y="647414"/>
                    <a:pt x="42099" y="627597"/>
                    <a:pt x="38100" y="609600"/>
                  </a:cubicBezTo>
                  <a:cubicBezTo>
                    <a:pt x="33910" y="590747"/>
                    <a:pt x="28575" y="552450"/>
                    <a:pt x="28575" y="552450"/>
                  </a:cubicBezTo>
                  <a:cubicBezTo>
                    <a:pt x="26034" y="516881"/>
                    <a:pt x="25440" y="486521"/>
                    <a:pt x="19050" y="452438"/>
                  </a:cubicBezTo>
                  <a:cubicBezTo>
                    <a:pt x="16353" y="438052"/>
                    <a:pt x="11931" y="424012"/>
                    <a:pt x="9525" y="409575"/>
                  </a:cubicBezTo>
                  <a:cubicBezTo>
                    <a:pt x="4591" y="379974"/>
                    <a:pt x="1626" y="319663"/>
                    <a:pt x="0" y="295275"/>
                  </a:cubicBezTo>
                  <a:cubicBezTo>
                    <a:pt x="6546" y="138150"/>
                    <a:pt x="4762" y="219108"/>
                    <a:pt x="9525" y="14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Freeform: Shape 9">
              <a:extLst>
                <a:ext uri="{FF2B5EF4-FFF2-40B4-BE49-F238E27FC236}">
                  <a16:creationId xmlns:a16="http://schemas.microsoft.com/office/drawing/2014/main" id="{88E4E43F-514E-2F05-51C9-129CC29A0718}"/>
                </a:ext>
                <a:ext uri="{C183D7F6-B498-43B3-948B-1728B52AA6E4}">
                  <adec:decorative xmlns:adec="http://schemas.microsoft.com/office/drawing/2017/decorative" val="1"/>
                </a:ext>
              </a:extLst>
            </p:cNvPr>
            <p:cNvSpPr/>
            <p:nvPr/>
          </p:nvSpPr>
          <p:spPr>
            <a:xfrm>
              <a:off x="304503" y="437463"/>
              <a:ext cx="1948160" cy="553137"/>
            </a:xfrm>
            <a:custGeom>
              <a:avLst/>
              <a:gdLst>
                <a:gd name="connsiteX0" fmla="*/ 57447 w 1948160"/>
                <a:gd name="connsiteY0" fmla="*/ 5450 h 553137"/>
                <a:gd name="connsiteX1" fmla="*/ 886122 w 1948160"/>
                <a:gd name="connsiteY1" fmla="*/ 10212 h 553137"/>
                <a:gd name="connsiteX2" fmla="*/ 1100435 w 1948160"/>
                <a:gd name="connsiteY2" fmla="*/ 19737 h 553137"/>
                <a:gd name="connsiteX3" fmla="*/ 1867197 w 1948160"/>
                <a:gd name="connsiteY3" fmla="*/ 34025 h 553137"/>
                <a:gd name="connsiteX4" fmla="*/ 1919585 w 1948160"/>
                <a:gd name="connsiteY4" fmla="*/ 38787 h 553137"/>
                <a:gd name="connsiteX5" fmla="*/ 1938635 w 1948160"/>
                <a:gd name="connsiteY5" fmla="*/ 43550 h 553137"/>
                <a:gd name="connsiteX6" fmla="*/ 1943397 w 1948160"/>
                <a:gd name="connsiteY6" fmla="*/ 67362 h 553137"/>
                <a:gd name="connsiteX7" fmla="*/ 1948160 w 1948160"/>
                <a:gd name="connsiteY7" fmla="*/ 105462 h 553137"/>
                <a:gd name="connsiteX8" fmla="*/ 1943397 w 1948160"/>
                <a:gd name="connsiteY8" fmla="*/ 367400 h 553137"/>
                <a:gd name="connsiteX9" fmla="*/ 1933872 w 1948160"/>
                <a:gd name="connsiteY9" fmla="*/ 434075 h 553137"/>
                <a:gd name="connsiteX10" fmla="*/ 1929110 w 1948160"/>
                <a:gd name="connsiteY10" fmla="*/ 448362 h 553137"/>
                <a:gd name="connsiteX11" fmla="*/ 1919585 w 1948160"/>
                <a:gd name="connsiteY11" fmla="*/ 462650 h 553137"/>
                <a:gd name="connsiteX12" fmla="*/ 1900535 w 1948160"/>
                <a:gd name="connsiteY12" fmla="*/ 472175 h 553137"/>
                <a:gd name="connsiteX13" fmla="*/ 1814810 w 1948160"/>
                <a:gd name="connsiteY13" fmla="*/ 495987 h 553137"/>
                <a:gd name="connsiteX14" fmla="*/ 1657647 w 1948160"/>
                <a:gd name="connsiteY14" fmla="*/ 515037 h 553137"/>
                <a:gd name="connsiteX15" fmla="*/ 1590972 w 1948160"/>
                <a:gd name="connsiteY15" fmla="*/ 524562 h 553137"/>
                <a:gd name="connsiteX16" fmla="*/ 1357610 w 1948160"/>
                <a:gd name="connsiteY16" fmla="*/ 534087 h 553137"/>
                <a:gd name="connsiteX17" fmla="*/ 995660 w 1948160"/>
                <a:gd name="connsiteY17" fmla="*/ 538850 h 553137"/>
                <a:gd name="connsiteX18" fmla="*/ 909935 w 1948160"/>
                <a:gd name="connsiteY18" fmla="*/ 543612 h 553137"/>
                <a:gd name="connsiteX19" fmla="*/ 824210 w 1948160"/>
                <a:gd name="connsiteY19" fmla="*/ 553137 h 553137"/>
                <a:gd name="connsiteX20" fmla="*/ 214610 w 1948160"/>
                <a:gd name="connsiteY20" fmla="*/ 548375 h 553137"/>
                <a:gd name="connsiteX21" fmla="*/ 166985 w 1948160"/>
                <a:gd name="connsiteY21" fmla="*/ 495987 h 553137"/>
                <a:gd name="connsiteX22" fmla="*/ 133647 w 1948160"/>
                <a:gd name="connsiteY22" fmla="*/ 457887 h 553137"/>
                <a:gd name="connsiteX23" fmla="*/ 57447 w 1948160"/>
                <a:gd name="connsiteY23" fmla="*/ 338825 h 553137"/>
                <a:gd name="connsiteX24" fmla="*/ 47922 w 1948160"/>
                <a:gd name="connsiteY24" fmla="*/ 305487 h 553137"/>
                <a:gd name="connsiteX25" fmla="*/ 52685 w 1948160"/>
                <a:gd name="connsiteY25" fmla="*/ 153087 h 553137"/>
                <a:gd name="connsiteX26" fmla="*/ 57447 w 1948160"/>
                <a:gd name="connsiteY26" fmla="*/ 114987 h 553137"/>
                <a:gd name="connsiteX27" fmla="*/ 66972 w 1948160"/>
                <a:gd name="connsiteY27" fmla="*/ 91175 h 553137"/>
                <a:gd name="connsiteX28" fmla="*/ 57447 w 1948160"/>
                <a:gd name="connsiteY28" fmla="*/ 5450 h 55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8160" h="553137">
                  <a:moveTo>
                    <a:pt x="57447" y="5450"/>
                  </a:moveTo>
                  <a:cubicBezTo>
                    <a:pt x="193972" y="-8044"/>
                    <a:pt x="609907" y="7422"/>
                    <a:pt x="886122" y="10212"/>
                  </a:cubicBezTo>
                  <a:cubicBezTo>
                    <a:pt x="948186" y="10839"/>
                    <a:pt x="1037237" y="17998"/>
                    <a:pt x="1100435" y="19737"/>
                  </a:cubicBezTo>
                  <a:lnTo>
                    <a:pt x="1867197" y="34025"/>
                  </a:lnTo>
                  <a:cubicBezTo>
                    <a:pt x="1884660" y="35612"/>
                    <a:pt x="1902204" y="36470"/>
                    <a:pt x="1919585" y="38787"/>
                  </a:cubicBezTo>
                  <a:cubicBezTo>
                    <a:pt x="1926073" y="39652"/>
                    <a:pt x="1934445" y="38522"/>
                    <a:pt x="1938635" y="43550"/>
                  </a:cubicBezTo>
                  <a:cubicBezTo>
                    <a:pt x="1943817" y="49768"/>
                    <a:pt x="1942166" y="59362"/>
                    <a:pt x="1943397" y="67362"/>
                  </a:cubicBezTo>
                  <a:cubicBezTo>
                    <a:pt x="1945343" y="80012"/>
                    <a:pt x="1946572" y="92762"/>
                    <a:pt x="1948160" y="105462"/>
                  </a:cubicBezTo>
                  <a:cubicBezTo>
                    <a:pt x="1946572" y="192775"/>
                    <a:pt x="1947190" y="280155"/>
                    <a:pt x="1943397" y="367400"/>
                  </a:cubicBezTo>
                  <a:cubicBezTo>
                    <a:pt x="1942422" y="389829"/>
                    <a:pt x="1937773" y="411966"/>
                    <a:pt x="1933872" y="434075"/>
                  </a:cubicBezTo>
                  <a:cubicBezTo>
                    <a:pt x="1933000" y="439019"/>
                    <a:pt x="1931355" y="443872"/>
                    <a:pt x="1929110" y="448362"/>
                  </a:cubicBezTo>
                  <a:cubicBezTo>
                    <a:pt x="1926550" y="453482"/>
                    <a:pt x="1923982" y="458986"/>
                    <a:pt x="1919585" y="462650"/>
                  </a:cubicBezTo>
                  <a:cubicBezTo>
                    <a:pt x="1914131" y="467195"/>
                    <a:pt x="1906998" y="469237"/>
                    <a:pt x="1900535" y="472175"/>
                  </a:cubicBezTo>
                  <a:cubicBezTo>
                    <a:pt x="1861194" y="490057"/>
                    <a:pt x="1863956" y="489285"/>
                    <a:pt x="1814810" y="495987"/>
                  </a:cubicBezTo>
                  <a:cubicBezTo>
                    <a:pt x="1762523" y="503117"/>
                    <a:pt x="1709888" y="507574"/>
                    <a:pt x="1657647" y="515037"/>
                  </a:cubicBezTo>
                  <a:cubicBezTo>
                    <a:pt x="1635422" y="518212"/>
                    <a:pt x="1613341" y="522645"/>
                    <a:pt x="1590972" y="524562"/>
                  </a:cubicBezTo>
                  <a:cubicBezTo>
                    <a:pt x="1560293" y="527192"/>
                    <a:pt x="1372706" y="533797"/>
                    <a:pt x="1357610" y="534087"/>
                  </a:cubicBezTo>
                  <a:lnTo>
                    <a:pt x="995660" y="538850"/>
                  </a:lnTo>
                  <a:cubicBezTo>
                    <a:pt x="967085" y="540437"/>
                    <a:pt x="938455" y="541235"/>
                    <a:pt x="909935" y="543612"/>
                  </a:cubicBezTo>
                  <a:cubicBezTo>
                    <a:pt x="881283" y="546000"/>
                    <a:pt x="852960" y="552940"/>
                    <a:pt x="824210" y="553137"/>
                  </a:cubicBezTo>
                  <a:lnTo>
                    <a:pt x="214610" y="548375"/>
                  </a:lnTo>
                  <a:cubicBezTo>
                    <a:pt x="177000" y="529570"/>
                    <a:pt x="207240" y="548628"/>
                    <a:pt x="166985" y="495987"/>
                  </a:cubicBezTo>
                  <a:cubicBezTo>
                    <a:pt x="156734" y="482582"/>
                    <a:pt x="143692" y="471447"/>
                    <a:pt x="133647" y="457887"/>
                  </a:cubicBezTo>
                  <a:cubicBezTo>
                    <a:pt x="122248" y="442498"/>
                    <a:pt x="71608" y="375644"/>
                    <a:pt x="57447" y="338825"/>
                  </a:cubicBezTo>
                  <a:cubicBezTo>
                    <a:pt x="53298" y="328038"/>
                    <a:pt x="51097" y="316600"/>
                    <a:pt x="47922" y="305487"/>
                  </a:cubicBezTo>
                  <a:cubicBezTo>
                    <a:pt x="39368" y="228492"/>
                    <a:pt x="41265" y="271098"/>
                    <a:pt x="52685" y="153087"/>
                  </a:cubicBezTo>
                  <a:cubicBezTo>
                    <a:pt x="53918" y="140348"/>
                    <a:pt x="54569" y="127458"/>
                    <a:pt x="57447" y="114987"/>
                  </a:cubicBezTo>
                  <a:cubicBezTo>
                    <a:pt x="59369" y="106657"/>
                    <a:pt x="64769" y="99435"/>
                    <a:pt x="66972" y="91175"/>
                  </a:cubicBezTo>
                  <a:cubicBezTo>
                    <a:pt x="71143" y="75532"/>
                    <a:pt x="-79078" y="18944"/>
                    <a:pt x="57447" y="5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reeform: Shape 10">
              <a:extLst>
                <a:ext uri="{FF2B5EF4-FFF2-40B4-BE49-F238E27FC236}">
                  <a16:creationId xmlns:a16="http://schemas.microsoft.com/office/drawing/2014/main" id="{CC1E859D-3A09-6B3E-5754-644182A83B22}"/>
                </a:ext>
                <a:ext uri="{C183D7F6-B498-43B3-948B-1728B52AA6E4}">
                  <adec:decorative xmlns:adec="http://schemas.microsoft.com/office/drawing/2017/decorative" val="1"/>
                </a:ext>
              </a:extLst>
            </p:cNvPr>
            <p:cNvSpPr/>
            <p:nvPr/>
          </p:nvSpPr>
          <p:spPr>
            <a:xfrm>
              <a:off x="2450647" y="446589"/>
              <a:ext cx="2014171" cy="915486"/>
            </a:xfrm>
            <a:custGeom>
              <a:avLst/>
              <a:gdLst>
                <a:gd name="connsiteX0" fmla="*/ 106816 w 2014171"/>
                <a:gd name="connsiteY0" fmla="*/ 10611 h 915486"/>
                <a:gd name="connsiteX1" fmla="*/ 1597478 w 2014171"/>
                <a:gd name="connsiteY1" fmla="*/ 5849 h 915486"/>
                <a:gd name="connsiteX2" fmla="*/ 2011816 w 2014171"/>
                <a:gd name="connsiteY2" fmla="*/ 15374 h 915486"/>
                <a:gd name="connsiteX3" fmla="*/ 2007053 w 2014171"/>
                <a:gd name="connsiteY3" fmla="*/ 34424 h 915486"/>
                <a:gd name="connsiteX4" fmla="*/ 1992766 w 2014171"/>
                <a:gd name="connsiteY4" fmla="*/ 62999 h 915486"/>
                <a:gd name="connsiteX5" fmla="*/ 1983241 w 2014171"/>
                <a:gd name="connsiteY5" fmla="*/ 91574 h 915486"/>
                <a:gd name="connsiteX6" fmla="*/ 1978478 w 2014171"/>
                <a:gd name="connsiteY6" fmla="*/ 143961 h 915486"/>
                <a:gd name="connsiteX7" fmla="*/ 1968953 w 2014171"/>
                <a:gd name="connsiteY7" fmla="*/ 748799 h 915486"/>
                <a:gd name="connsiteX8" fmla="*/ 1954666 w 2014171"/>
                <a:gd name="connsiteY8" fmla="*/ 782136 h 915486"/>
                <a:gd name="connsiteX9" fmla="*/ 1902278 w 2014171"/>
                <a:gd name="connsiteY9" fmla="*/ 810711 h 915486"/>
                <a:gd name="connsiteX10" fmla="*/ 1821316 w 2014171"/>
                <a:gd name="connsiteY10" fmla="*/ 839286 h 915486"/>
                <a:gd name="connsiteX11" fmla="*/ 1735591 w 2014171"/>
                <a:gd name="connsiteY11" fmla="*/ 872624 h 915486"/>
                <a:gd name="connsiteX12" fmla="*/ 1683203 w 2014171"/>
                <a:gd name="connsiteY12" fmla="*/ 896436 h 915486"/>
                <a:gd name="connsiteX13" fmla="*/ 1573666 w 2014171"/>
                <a:gd name="connsiteY13" fmla="*/ 910724 h 915486"/>
                <a:gd name="connsiteX14" fmla="*/ 1397453 w 2014171"/>
                <a:gd name="connsiteY14" fmla="*/ 915486 h 915486"/>
                <a:gd name="connsiteX15" fmla="*/ 768803 w 2014171"/>
                <a:gd name="connsiteY15" fmla="*/ 905961 h 915486"/>
                <a:gd name="connsiteX16" fmla="*/ 683078 w 2014171"/>
                <a:gd name="connsiteY16" fmla="*/ 886911 h 915486"/>
                <a:gd name="connsiteX17" fmla="*/ 630691 w 2014171"/>
                <a:gd name="connsiteY17" fmla="*/ 882149 h 915486"/>
                <a:gd name="connsiteX18" fmla="*/ 487816 w 2014171"/>
                <a:gd name="connsiteY18" fmla="*/ 848811 h 915486"/>
                <a:gd name="connsiteX19" fmla="*/ 421141 w 2014171"/>
                <a:gd name="connsiteY19" fmla="*/ 824999 h 915486"/>
                <a:gd name="connsiteX20" fmla="*/ 335416 w 2014171"/>
                <a:gd name="connsiteY20" fmla="*/ 805949 h 915486"/>
                <a:gd name="connsiteX21" fmla="*/ 321128 w 2014171"/>
                <a:gd name="connsiteY21" fmla="*/ 796424 h 915486"/>
                <a:gd name="connsiteX22" fmla="*/ 297316 w 2014171"/>
                <a:gd name="connsiteY22" fmla="*/ 791661 h 915486"/>
                <a:gd name="connsiteX23" fmla="*/ 216353 w 2014171"/>
                <a:gd name="connsiteY23" fmla="*/ 763086 h 915486"/>
                <a:gd name="connsiteX24" fmla="*/ 197303 w 2014171"/>
                <a:gd name="connsiteY24" fmla="*/ 748799 h 915486"/>
                <a:gd name="connsiteX25" fmla="*/ 183016 w 2014171"/>
                <a:gd name="connsiteY25" fmla="*/ 739274 h 915486"/>
                <a:gd name="connsiteX26" fmla="*/ 140153 w 2014171"/>
                <a:gd name="connsiteY26" fmla="*/ 682124 h 915486"/>
                <a:gd name="connsiteX27" fmla="*/ 121103 w 2014171"/>
                <a:gd name="connsiteY27" fmla="*/ 644024 h 915486"/>
                <a:gd name="connsiteX28" fmla="*/ 106816 w 2014171"/>
                <a:gd name="connsiteY28" fmla="*/ 629736 h 915486"/>
                <a:gd name="connsiteX29" fmla="*/ 97291 w 2014171"/>
                <a:gd name="connsiteY29" fmla="*/ 615449 h 915486"/>
                <a:gd name="connsiteX30" fmla="*/ 78241 w 2014171"/>
                <a:gd name="connsiteY30" fmla="*/ 558299 h 915486"/>
                <a:gd name="connsiteX31" fmla="*/ 87766 w 2014171"/>
                <a:gd name="connsiteY31" fmla="*/ 415424 h 915486"/>
                <a:gd name="connsiteX32" fmla="*/ 97291 w 2014171"/>
                <a:gd name="connsiteY32" fmla="*/ 386849 h 915486"/>
                <a:gd name="connsiteX33" fmla="*/ 106816 w 2014171"/>
                <a:gd name="connsiteY33" fmla="*/ 348749 h 915486"/>
                <a:gd name="connsiteX34" fmla="*/ 111578 w 2014171"/>
                <a:gd name="connsiteY34" fmla="*/ 210636 h 915486"/>
                <a:gd name="connsiteX35" fmla="*/ 121103 w 2014171"/>
                <a:gd name="connsiteY35" fmla="*/ 124911 h 915486"/>
                <a:gd name="connsiteX36" fmla="*/ 106816 w 2014171"/>
                <a:gd name="connsiteY36" fmla="*/ 10611 h 91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14171" h="915486">
                  <a:moveTo>
                    <a:pt x="106816" y="10611"/>
                  </a:moveTo>
                  <a:cubicBezTo>
                    <a:pt x="352878" y="-9233"/>
                    <a:pt x="1100590" y="4607"/>
                    <a:pt x="1597478" y="5849"/>
                  </a:cubicBezTo>
                  <a:cubicBezTo>
                    <a:pt x="1735627" y="6194"/>
                    <a:pt x="1874002" y="5759"/>
                    <a:pt x="2011816" y="15374"/>
                  </a:cubicBezTo>
                  <a:cubicBezTo>
                    <a:pt x="2018346" y="15830"/>
                    <a:pt x="2009484" y="28347"/>
                    <a:pt x="2007053" y="34424"/>
                  </a:cubicBezTo>
                  <a:cubicBezTo>
                    <a:pt x="2003098" y="44312"/>
                    <a:pt x="1996862" y="53169"/>
                    <a:pt x="1992766" y="62999"/>
                  </a:cubicBezTo>
                  <a:cubicBezTo>
                    <a:pt x="1988904" y="72267"/>
                    <a:pt x="1986416" y="82049"/>
                    <a:pt x="1983241" y="91574"/>
                  </a:cubicBezTo>
                  <a:cubicBezTo>
                    <a:pt x="1981653" y="109036"/>
                    <a:pt x="1978859" y="126431"/>
                    <a:pt x="1978478" y="143961"/>
                  </a:cubicBezTo>
                  <a:cubicBezTo>
                    <a:pt x="1974095" y="345551"/>
                    <a:pt x="2048381" y="563464"/>
                    <a:pt x="1968953" y="748799"/>
                  </a:cubicBezTo>
                  <a:cubicBezTo>
                    <a:pt x="1964191" y="759911"/>
                    <a:pt x="1960886" y="771769"/>
                    <a:pt x="1954666" y="782136"/>
                  </a:cubicBezTo>
                  <a:cubicBezTo>
                    <a:pt x="1942827" y="801868"/>
                    <a:pt x="1922440" y="802409"/>
                    <a:pt x="1902278" y="810711"/>
                  </a:cubicBezTo>
                  <a:cubicBezTo>
                    <a:pt x="1815209" y="846563"/>
                    <a:pt x="1901582" y="816353"/>
                    <a:pt x="1821316" y="839286"/>
                  </a:cubicBezTo>
                  <a:cubicBezTo>
                    <a:pt x="1799306" y="845575"/>
                    <a:pt x="1748272" y="865016"/>
                    <a:pt x="1735591" y="872624"/>
                  </a:cubicBezTo>
                  <a:cubicBezTo>
                    <a:pt x="1712428" y="886521"/>
                    <a:pt x="1710517" y="890009"/>
                    <a:pt x="1683203" y="896436"/>
                  </a:cubicBezTo>
                  <a:cubicBezTo>
                    <a:pt x="1646778" y="905007"/>
                    <a:pt x="1611054" y="909198"/>
                    <a:pt x="1573666" y="910724"/>
                  </a:cubicBezTo>
                  <a:cubicBezTo>
                    <a:pt x="1514956" y="913120"/>
                    <a:pt x="1456191" y="913899"/>
                    <a:pt x="1397453" y="915486"/>
                  </a:cubicBezTo>
                  <a:lnTo>
                    <a:pt x="768803" y="905961"/>
                  </a:lnTo>
                  <a:cubicBezTo>
                    <a:pt x="699802" y="904493"/>
                    <a:pt x="751281" y="900552"/>
                    <a:pt x="683078" y="886911"/>
                  </a:cubicBezTo>
                  <a:cubicBezTo>
                    <a:pt x="665884" y="883472"/>
                    <a:pt x="648153" y="883736"/>
                    <a:pt x="630691" y="882149"/>
                  </a:cubicBezTo>
                  <a:cubicBezTo>
                    <a:pt x="582807" y="872572"/>
                    <a:pt x="534425" y="863726"/>
                    <a:pt x="487816" y="848811"/>
                  </a:cubicBezTo>
                  <a:cubicBezTo>
                    <a:pt x="465339" y="841618"/>
                    <a:pt x="443697" y="831939"/>
                    <a:pt x="421141" y="824999"/>
                  </a:cubicBezTo>
                  <a:cubicBezTo>
                    <a:pt x="381827" y="812903"/>
                    <a:pt x="369982" y="811709"/>
                    <a:pt x="335416" y="805949"/>
                  </a:cubicBezTo>
                  <a:cubicBezTo>
                    <a:pt x="330653" y="802774"/>
                    <a:pt x="326487" y="798434"/>
                    <a:pt x="321128" y="796424"/>
                  </a:cubicBezTo>
                  <a:cubicBezTo>
                    <a:pt x="313549" y="793582"/>
                    <a:pt x="305218" y="793417"/>
                    <a:pt x="297316" y="791661"/>
                  </a:cubicBezTo>
                  <a:cubicBezTo>
                    <a:pt x="272884" y="786232"/>
                    <a:pt x="230090" y="773389"/>
                    <a:pt x="216353" y="763086"/>
                  </a:cubicBezTo>
                  <a:cubicBezTo>
                    <a:pt x="210003" y="758324"/>
                    <a:pt x="203762" y="753413"/>
                    <a:pt x="197303" y="748799"/>
                  </a:cubicBezTo>
                  <a:cubicBezTo>
                    <a:pt x="192645" y="745472"/>
                    <a:pt x="187063" y="743321"/>
                    <a:pt x="183016" y="739274"/>
                  </a:cubicBezTo>
                  <a:cubicBezTo>
                    <a:pt x="174630" y="730887"/>
                    <a:pt x="144088" y="688682"/>
                    <a:pt x="140153" y="682124"/>
                  </a:cubicBezTo>
                  <a:cubicBezTo>
                    <a:pt x="132848" y="669948"/>
                    <a:pt x="128726" y="656003"/>
                    <a:pt x="121103" y="644024"/>
                  </a:cubicBezTo>
                  <a:cubicBezTo>
                    <a:pt x="117487" y="638342"/>
                    <a:pt x="111128" y="634910"/>
                    <a:pt x="106816" y="629736"/>
                  </a:cubicBezTo>
                  <a:cubicBezTo>
                    <a:pt x="103152" y="625339"/>
                    <a:pt x="100466" y="620211"/>
                    <a:pt x="97291" y="615449"/>
                  </a:cubicBezTo>
                  <a:cubicBezTo>
                    <a:pt x="90941" y="596399"/>
                    <a:pt x="76905" y="578335"/>
                    <a:pt x="78241" y="558299"/>
                  </a:cubicBezTo>
                  <a:cubicBezTo>
                    <a:pt x="81416" y="510674"/>
                    <a:pt x="82495" y="462863"/>
                    <a:pt x="87766" y="415424"/>
                  </a:cubicBezTo>
                  <a:cubicBezTo>
                    <a:pt x="88875" y="405445"/>
                    <a:pt x="94533" y="396503"/>
                    <a:pt x="97291" y="386849"/>
                  </a:cubicBezTo>
                  <a:cubicBezTo>
                    <a:pt x="100887" y="374262"/>
                    <a:pt x="103641" y="361449"/>
                    <a:pt x="106816" y="348749"/>
                  </a:cubicBezTo>
                  <a:cubicBezTo>
                    <a:pt x="108403" y="302711"/>
                    <a:pt x="109438" y="256651"/>
                    <a:pt x="111578" y="210636"/>
                  </a:cubicBezTo>
                  <a:cubicBezTo>
                    <a:pt x="114566" y="146400"/>
                    <a:pt x="111596" y="162943"/>
                    <a:pt x="121103" y="124911"/>
                  </a:cubicBezTo>
                  <a:cubicBezTo>
                    <a:pt x="116181" y="55997"/>
                    <a:pt x="-139246" y="30455"/>
                    <a:pt x="106816" y="106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Freeform: Shape 11">
              <a:extLst>
                <a:ext uri="{FF2B5EF4-FFF2-40B4-BE49-F238E27FC236}">
                  <a16:creationId xmlns:a16="http://schemas.microsoft.com/office/drawing/2014/main" id="{81989452-53E3-0359-3C11-2742B29F0A10}"/>
                </a:ext>
                <a:ext uri="{C183D7F6-B498-43B3-948B-1728B52AA6E4}">
                  <adec:decorative xmlns:adec="http://schemas.microsoft.com/office/drawing/2017/decorative" val="1"/>
                </a:ext>
              </a:extLst>
            </p:cNvPr>
            <p:cNvSpPr/>
            <p:nvPr/>
          </p:nvSpPr>
          <p:spPr>
            <a:xfrm>
              <a:off x="4710113" y="445344"/>
              <a:ext cx="1905000" cy="764331"/>
            </a:xfrm>
            <a:custGeom>
              <a:avLst/>
              <a:gdLst>
                <a:gd name="connsiteX0" fmla="*/ 14287 w 1905000"/>
                <a:gd name="connsiteY0" fmla="*/ 2331 h 764331"/>
                <a:gd name="connsiteX1" fmla="*/ 204787 w 1905000"/>
                <a:gd name="connsiteY1" fmla="*/ 21381 h 764331"/>
                <a:gd name="connsiteX2" fmla="*/ 409575 w 1905000"/>
                <a:gd name="connsiteY2" fmla="*/ 26144 h 764331"/>
                <a:gd name="connsiteX3" fmla="*/ 1152525 w 1905000"/>
                <a:gd name="connsiteY3" fmla="*/ 21381 h 764331"/>
                <a:gd name="connsiteX4" fmla="*/ 1724025 w 1905000"/>
                <a:gd name="connsiteY4" fmla="*/ 26144 h 764331"/>
                <a:gd name="connsiteX5" fmla="*/ 1747837 w 1905000"/>
                <a:gd name="connsiteY5" fmla="*/ 30906 h 764331"/>
                <a:gd name="connsiteX6" fmla="*/ 1790700 w 1905000"/>
                <a:gd name="connsiteY6" fmla="*/ 35669 h 764331"/>
                <a:gd name="connsiteX7" fmla="*/ 1814512 w 1905000"/>
                <a:gd name="connsiteY7" fmla="*/ 45194 h 764331"/>
                <a:gd name="connsiteX8" fmla="*/ 1843087 w 1905000"/>
                <a:gd name="connsiteY8" fmla="*/ 83294 h 764331"/>
                <a:gd name="connsiteX9" fmla="*/ 1857375 w 1905000"/>
                <a:gd name="connsiteY9" fmla="*/ 107106 h 764331"/>
                <a:gd name="connsiteX10" fmla="*/ 1890712 w 1905000"/>
                <a:gd name="connsiteY10" fmla="*/ 178544 h 764331"/>
                <a:gd name="connsiteX11" fmla="*/ 1895475 w 1905000"/>
                <a:gd name="connsiteY11" fmla="*/ 230931 h 764331"/>
                <a:gd name="connsiteX12" fmla="*/ 1900237 w 1905000"/>
                <a:gd name="connsiteY12" fmla="*/ 273794 h 764331"/>
                <a:gd name="connsiteX13" fmla="*/ 1905000 w 1905000"/>
                <a:gd name="connsiteY13" fmla="*/ 340469 h 764331"/>
                <a:gd name="connsiteX14" fmla="*/ 1895475 w 1905000"/>
                <a:gd name="connsiteY14" fmla="*/ 578594 h 764331"/>
                <a:gd name="connsiteX15" fmla="*/ 1833562 w 1905000"/>
                <a:gd name="connsiteY15" fmla="*/ 659556 h 764331"/>
                <a:gd name="connsiteX16" fmla="*/ 1747837 w 1905000"/>
                <a:gd name="connsiteY16" fmla="*/ 707181 h 764331"/>
                <a:gd name="connsiteX17" fmla="*/ 1585912 w 1905000"/>
                <a:gd name="connsiteY17" fmla="*/ 740519 h 764331"/>
                <a:gd name="connsiteX18" fmla="*/ 1443037 w 1905000"/>
                <a:gd name="connsiteY18" fmla="*/ 764331 h 764331"/>
                <a:gd name="connsiteX19" fmla="*/ 1247775 w 1905000"/>
                <a:gd name="connsiteY19" fmla="*/ 750044 h 764331"/>
                <a:gd name="connsiteX20" fmla="*/ 1200150 w 1905000"/>
                <a:gd name="connsiteY20" fmla="*/ 721469 h 764331"/>
                <a:gd name="connsiteX21" fmla="*/ 1176337 w 1905000"/>
                <a:gd name="connsiteY21" fmla="*/ 711944 h 764331"/>
                <a:gd name="connsiteX22" fmla="*/ 1047750 w 1905000"/>
                <a:gd name="connsiteY22" fmla="*/ 688131 h 764331"/>
                <a:gd name="connsiteX23" fmla="*/ 1023937 w 1905000"/>
                <a:gd name="connsiteY23" fmla="*/ 702419 h 764331"/>
                <a:gd name="connsiteX24" fmla="*/ 981075 w 1905000"/>
                <a:gd name="connsiteY24" fmla="*/ 735756 h 764331"/>
                <a:gd name="connsiteX25" fmla="*/ 909637 w 1905000"/>
                <a:gd name="connsiteY25" fmla="*/ 740519 h 764331"/>
                <a:gd name="connsiteX26" fmla="*/ 814387 w 1905000"/>
                <a:gd name="connsiteY26" fmla="*/ 745281 h 764331"/>
                <a:gd name="connsiteX27" fmla="*/ 728662 w 1905000"/>
                <a:gd name="connsiteY27" fmla="*/ 750044 h 764331"/>
                <a:gd name="connsiteX28" fmla="*/ 409575 w 1905000"/>
                <a:gd name="connsiteY28" fmla="*/ 745281 h 764331"/>
                <a:gd name="connsiteX29" fmla="*/ 371475 w 1905000"/>
                <a:gd name="connsiteY29" fmla="*/ 740519 h 764331"/>
                <a:gd name="connsiteX30" fmla="*/ 323850 w 1905000"/>
                <a:gd name="connsiteY30" fmla="*/ 721469 h 764331"/>
                <a:gd name="connsiteX31" fmla="*/ 266700 w 1905000"/>
                <a:gd name="connsiteY31" fmla="*/ 673844 h 764331"/>
                <a:gd name="connsiteX32" fmla="*/ 209550 w 1905000"/>
                <a:gd name="connsiteY32" fmla="*/ 630981 h 764331"/>
                <a:gd name="connsiteX33" fmla="*/ 176212 w 1905000"/>
                <a:gd name="connsiteY33" fmla="*/ 611931 h 764331"/>
                <a:gd name="connsiteX34" fmla="*/ 138112 w 1905000"/>
                <a:gd name="connsiteY34" fmla="*/ 592881 h 764331"/>
                <a:gd name="connsiteX35" fmla="*/ 90487 w 1905000"/>
                <a:gd name="connsiteY35" fmla="*/ 554781 h 764331"/>
                <a:gd name="connsiteX36" fmla="*/ 76200 w 1905000"/>
                <a:gd name="connsiteY36" fmla="*/ 545256 h 764331"/>
                <a:gd name="connsiteX37" fmla="*/ 42862 w 1905000"/>
                <a:gd name="connsiteY37" fmla="*/ 492869 h 764331"/>
                <a:gd name="connsiteX38" fmla="*/ 4762 w 1905000"/>
                <a:gd name="connsiteY38" fmla="*/ 397619 h 764331"/>
                <a:gd name="connsiteX39" fmla="*/ 0 w 1905000"/>
                <a:gd name="connsiteY39" fmla="*/ 378569 h 764331"/>
                <a:gd name="connsiteX40" fmla="*/ 4762 w 1905000"/>
                <a:gd name="connsiteY40" fmla="*/ 183306 h 764331"/>
                <a:gd name="connsiteX41" fmla="*/ 9525 w 1905000"/>
                <a:gd name="connsiteY41" fmla="*/ 159494 h 764331"/>
                <a:gd name="connsiteX42" fmla="*/ 14287 w 1905000"/>
                <a:gd name="connsiteY42" fmla="*/ 130919 h 764331"/>
                <a:gd name="connsiteX43" fmla="*/ 19050 w 1905000"/>
                <a:gd name="connsiteY43" fmla="*/ 107106 h 764331"/>
                <a:gd name="connsiteX44" fmla="*/ 23812 w 1905000"/>
                <a:gd name="connsiteY44" fmla="*/ 78531 h 764331"/>
                <a:gd name="connsiteX45" fmla="*/ 14287 w 1905000"/>
                <a:gd name="connsiteY45" fmla="*/ 2331 h 7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0" h="764331">
                  <a:moveTo>
                    <a:pt x="14287" y="2331"/>
                  </a:moveTo>
                  <a:cubicBezTo>
                    <a:pt x="44449" y="-7194"/>
                    <a:pt x="44440" y="15134"/>
                    <a:pt x="204787" y="21381"/>
                  </a:cubicBezTo>
                  <a:cubicBezTo>
                    <a:pt x="273016" y="24039"/>
                    <a:pt x="341312" y="24556"/>
                    <a:pt x="409575" y="26144"/>
                  </a:cubicBezTo>
                  <a:lnTo>
                    <a:pt x="1152525" y="21381"/>
                  </a:lnTo>
                  <a:lnTo>
                    <a:pt x="1724025" y="26144"/>
                  </a:lnTo>
                  <a:cubicBezTo>
                    <a:pt x="1732118" y="26273"/>
                    <a:pt x="1739824" y="29761"/>
                    <a:pt x="1747837" y="30906"/>
                  </a:cubicBezTo>
                  <a:cubicBezTo>
                    <a:pt x="1762068" y="32939"/>
                    <a:pt x="1776412" y="34081"/>
                    <a:pt x="1790700" y="35669"/>
                  </a:cubicBezTo>
                  <a:cubicBezTo>
                    <a:pt x="1798637" y="38844"/>
                    <a:pt x="1807399" y="40452"/>
                    <a:pt x="1814512" y="45194"/>
                  </a:cubicBezTo>
                  <a:cubicBezTo>
                    <a:pt x="1834526" y="58537"/>
                    <a:pt x="1832752" y="64692"/>
                    <a:pt x="1843087" y="83294"/>
                  </a:cubicBezTo>
                  <a:cubicBezTo>
                    <a:pt x="1847583" y="91386"/>
                    <a:pt x="1852942" y="98980"/>
                    <a:pt x="1857375" y="107106"/>
                  </a:cubicBezTo>
                  <a:cubicBezTo>
                    <a:pt x="1870139" y="130506"/>
                    <a:pt x="1879839" y="154080"/>
                    <a:pt x="1890712" y="178544"/>
                  </a:cubicBezTo>
                  <a:cubicBezTo>
                    <a:pt x="1892300" y="196006"/>
                    <a:pt x="1893730" y="213484"/>
                    <a:pt x="1895475" y="230931"/>
                  </a:cubicBezTo>
                  <a:cubicBezTo>
                    <a:pt x="1896905" y="245235"/>
                    <a:pt x="1898992" y="259472"/>
                    <a:pt x="1900237" y="273794"/>
                  </a:cubicBezTo>
                  <a:cubicBezTo>
                    <a:pt x="1902167" y="295992"/>
                    <a:pt x="1903412" y="318244"/>
                    <a:pt x="1905000" y="340469"/>
                  </a:cubicBezTo>
                  <a:cubicBezTo>
                    <a:pt x="1901825" y="419844"/>
                    <a:pt x="1905641" y="499809"/>
                    <a:pt x="1895475" y="578594"/>
                  </a:cubicBezTo>
                  <a:cubicBezTo>
                    <a:pt x="1889478" y="625074"/>
                    <a:pt x="1865839" y="638038"/>
                    <a:pt x="1833562" y="659556"/>
                  </a:cubicBezTo>
                  <a:cubicBezTo>
                    <a:pt x="1815735" y="671440"/>
                    <a:pt x="1766995" y="701956"/>
                    <a:pt x="1747837" y="707181"/>
                  </a:cubicBezTo>
                  <a:cubicBezTo>
                    <a:pt x="1694672" y="721681"/>
                    <a:pt x="1639780" y="728900"/>
                    <a:pt x="1585912" y="740519"/>
                  </a:cubicBezTo>
                  <a:cubicBezTo>
                    <a:pt x="1470516" y="765409"/>
                    <a:pt x="1543258" y="756623"/>
                    <a:pt x="1443037" y="764331"/>
                  </a:cubicBezTo>
                  <a:cubicBezTo>
                    <a:pt x="1377950" y="759569"/>
                    <a:pt x="1312043" y="761385"/>
                    <a:pt x="1247775" y="750044"/>
                  </a:cubicBezTo>
                  <a:cubicBezTo>
                    <a:pt x="1229543" y="746827"/>
                    <a:pt x="1217339" y="728345"/>
                    <a:pt x="1200150" y="721469"/>
                  </a:cubicBezTo>
                  <a:cubicBezTo>
                    <a:pt x="1192212" y="718294"/>
                    <a:pt x="1184508" y="714458"/>
                    <a:pt x="1176337" y="711944"/>
                  </a:cubicBezTo>
                  <a:cubicBezTo>
                    <a:pt x="1134587" y="699098"/>
                    <a:pt x="1090829" y="694286"/>
                    <a:pt x="1047750" y="688131"/>
                  </a:cubicBezTo>
                  <a:cubicBezTo>
                    <a:pt x="1039812" y="692894"/>
                    <a:pt x="1031244" y="696736"/>
                    <a:pt x="1023937" y="702419"/>
                  </a:cubicBezTo>
                  <a:cubicBezTo>
                    <a:pt x="1009663" y="713521"/>
                    <a:pt x="1000919" y="731787"/>
                    <a:pt x="981075" y="735756"/>
                  </a:cubicBezTo>
                  <a:cubicBezTo>
                    <a:pt x="957673" y="740436"/>
                    <a:pt x="933464" y="739157"/>
                    <a:pt x="909637" y="740519"/>
                  </a:cubicBezTo>
                  <a:lnTo>
                    <a:pt x="814387" y="745281"/>
                  </a:lnTo>
                  <a:lnTo>
                    <a:pt x="728662" y="750044"/>
                  </a:lnTo>
                  <a:lnTo>
                    <a:pt x="409575" y="745281"/>
                  </a:lnTo>
                  <a:cubicBezTo>
                    <a:pt x="396781" y="744940"/>
                    <a:pt x="383990" y="743201"/>
                    <a:pt x="371475" y="740519"/>
                  </a:cubicBezTo>
                  <a:cubicBezTo>
                    <a:pt x="358465" y="737731"/>
                    <a:pt x="336112" y="729133"/>
                    <a:pt x="323850" y="721469"/>
                  </a:cubicBezTo>
                  <a:cubicBezTo>
                    <a:pt x="305670" y="710107"/>
                    <a:pt x="280222" y="684662"/>
                    <a:pt x="266700" y="673844"/>
                  </a:cubicBezTo>
                  <a:cubicBezTo>
                    <a:pt x="248105" y="658968"/>
                    <a:pt x="229203" y="644428"/>
                    <a:pt x="209550" y="630981"/>
                  </a:cubicBezTo>
                  <a:cubicBezTo>
                    <a:pt x="198987" y="623754"/>
                    <a:pt x="187505" y="617954"/>
                    <a:pt x="176212" y="611931"/>
                  </a:cubicBezTo>
                  <a:cubicBezTo>
                    <a:pt x="163683" y="605249"/>
                    <a:pt x="149926" y="600757"/>
                    <a:pt x="138112" y="592881"/>
                  </a:cubicBezTo>
                  <a:cubicBezTo>
                    <a:pt x="121196" y="581604"/>
                    <a:pt x="107402" y="566058"/>
                    <a:pt x="90487" y="554781"/>
                  </a:cubicBezTo>
                  <a:cubicBezTo>
                    <a:pt x="85725" y="551606"/>
                    <a:pt x="80247" y="549303"/>
                    <a:pt x="76200" y="545256"/>
                  </a:cubicBezTo>
                  <a:cubicBezTo>
                    <a:pt x="65425" y="534481"/>
                    <a:pt x="47803" y="503246"/>
                    <a:pt x="42862" y="492869"/>
                  </a:cubicBezTo>
                  <a:cubicBezTo>
                    <a:pt x="27666" y="460957"/>
                    <a:pt x="14736" y="430867"/>
                    <a:pt x="4762" y="397619"/>
                  </a:cubicBezTo>
                  <a:cubicBezTo>
                    <a:pt x="2881" y="391350"/>
                    <a:pt x="1587" y="384919"/>
                    <a:pt x="0" y="378569"/>
                  </a:cubicBezTo>
                  <a:cubicBezTo>
                    <a:pt x="1587" y="313481"/>
                    <a:pt x="1934" y="248352"/>
                    <a:pt x="4762" y="183306"/>
                  </a:cubicBezTo>
                  <a:cubicBezTo>
                    <a:pt x="5114" y="175219"/>
                    <a:pt x="8077" y="167458"/>
                    <a:pt x="9525" y="159494"/>
                  </a:cubicBezTo>
                  <a:cubicBezTo>
                    <a:pt x="11252" y="149993"/>
                    <a:pt x="12560" y="140420"/>
                    <a:pt x="14287" y="130919"/>
                  </a:cubicBezTo>
                  <a:cubicBezTo>
                    <a:pt x="15735" y="122955"/>
                    <a:pt x="17602" y="115070"/>
                    <a:pt x="19050" y="107106"/>
                  </a:cubicBezTo>
                  <a:cubicBezTo>
                    <a:pt x="20777" y="97605"/>
                    <a:pt x="22085" y="88032"/>
                    <a:pt x="23812" y="78531"/>
                  </a:cubicBezTo>
                  <a:cubicBezTo>
                    <a:pt x="29820" y="45485"/>
                    <a:pt x="-15875" y="11856"/>
                    <a:pt x="14287" y="2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7" name="TextBox 16">
            <a:extLst>
              <a:ext uri="{FF2B5EF4-FFF2-40B4-BE49-F238E27FC236}">
                <a16:creationId xmlns:a16="http://schemas.microsoft.com/office/drawing/2014/main" id="{0482CACA-95F8-FB87-C82A-D860477359CF}"/>
              </a:ext>
            </a:extLst>
          </p:cNvPr>
          <p:cNvSpPr txBox="1"/>
          <p:nvPr/>
        </p:nvSpPr>
        <p:spPr>
          <a:xfrm>
            <a:off x="289324" y="476927"/>
            <a:ext cx="2055628" cy="507831"/>
          </a:xfrm>
          <a:prstGeom prst="rect">
            <a:avLst/>
          </a:prstGeom>
          <a:noFill/>
        </p:spPr>
        <p:txBody>
          <a:bodyPr wrap="square" rtlCol="0">
            <a:spAutoFit/>
          </a:bodyPr>
          <a:lstStyle/>
          <a:p>
            <a:pPr algn="ctr"/>
            <a:r>
              <a:rPr lang="de-AT" sz="900" dirty="0">
                <a:latin typeface="Pangolin" panose="00000500000000000000" pitchFamily="2" charset="0"/>
              </a:rPr>
              <a:t>A variable </a:t>
            </a:r>
            <a:r>
              <a:rPr lang="de-AT" sz="900" dirty="0" err="1">
                <a:latin typeface="Pangolin" panose="00000500000000000000" pitchFamily="2" charset="0"/>
              </a:rPr>
              <a:t>can</a:t>
            </a:r>
            <a:r>
              <a:rPr lang="de-AT" sz="900" dirty="0">
                <a:latin typeface="Pangolin" panose="00000500000000000000" pitchFamily="2" charset="0"/>
              </a:rPr>
              <a:t> </a:t>
            </a:r>
            <a:r>
              <a:rPr lang="de-AT" sz="900" dirty="0" err="1">
                <a:latin typeface="Pangolin" panose="00000500000000000000" pitchFamily="2" charset="0"/>
              </a:rPr>
              <a:t>even</a:t>
            </a:r>
            <a:r>
              <a:rPr lang="de-AT" sz="900" dirty="0">
                <a:latin typeface="Pangolin" panose="00000500000000000000" pitchFamily="2" charset="0"/>
              </a:rPr>
              <a:t> </a:t>
            </a:r>
            <a:r>
              <a:rPr lang="de-AT" sz="900" dirty="0" err="1">
                <a:latin typeface="Pangolin" panose="00000500000000000000" pitchFamily="2" charset="0"/>
              </a:rPr>
              <a:t>be</a:t>
            </a:r>
            <a:r>
              <a:rPr lang="de-AT" sz="900" dirty="0">
                <a:latin typeface="Pangolin" panose="00000500000000000000" pitchFamily="2" charset="0"/>
              </a:rPr>
              <a:t> </a:t>
            </a:r>
            <a:r>
              <a:rPr lang="de-AT" sz="900" dirty="0" err="1">
                <a:latin typeface="Pangolin" panose="00000500000000000000" pitchFamily="2" charset="0"/>
              </a:rPr>
              <a:t>transformed</a:t>
            </a:r>
            <a:br>
              <a:rPr lang="de-AT" sz="900" dirty="0">
                <a:latin typeface="Pangolin" panose="00000500000000000000" pitchFamily="2" charset="0"/>
              </a:rPr>
            </a:br>
            <a:r>
              <a:rPr lang="de-AT" sz="900" dirty="0" err="1">
                <a:latin typeface="Pangolin" panose="00000500000000000000" pitchFamily="2" charset="0"/>
              </a:rPr>
              <a:t>to</a:t>
            </a:r>
            <a:r>
              <a:rPr lang="de-AT" sz="900" dirty="0">
                <a:latin typeface="Pangolin" panose="00000500000000000000" pitchFamily="2" charset="0"/>
              </a:rPr>
              <a:t> </a:t>
            </a:r>
            <a:r>
              <a:rPr lang="de-AT" sz="900" dirty="0" err="1">
                <a:latin typeface="Pangolin" panose="00000500000000000000" pitchFamily="2" charset="0"/>
              </a:rPr>
              <a:t>have</a:t>
            </a:r>
            <a:r>
              <a:rPr lang="de-AT" sz="900" dirty="0">
                <a:latin typeface="Pangolin" panose="00000500000000000000" pitchFamily="2" charset="0"/>
              </a:rPr>
              <a:t> </a:t>
            </a:r>
            <a:r>
              <a:rPr lang="de-AT" sz="900" dirty="0" err="1">
                <a:latin typeface="Pangolin" panose="00000500000000000000" pitchFamily="2" charset="0"/>
              </a:rPr>
              <a:t>another</a:t>
            </a:r>
            <a:r>
              <a:rPr lang="de-AT" sz="900" dirty="0">
                <a:latin typeface="Pangolin" panose="00000500000000000000" pitchFamily="2" charset="0"/>
              </a:rPr>
              <a:t> </a:t>
            </a:r>
            <a:r>
              <a:rPr lang="de-AT" sz="900" dirty="0" err="1">
                <a:latin typeface="Pangolin" panose="00000500000000000000" pitchFamily="2" charset="0"/>
              </a:rPr>
              <a:t>attribute</a:t>
            </a:r>
            <a:r>
              <a:rPr lang="de-AT" sz="900" dirty="0">
                <a:latin typeface="Pangolin" panose="00000500000000000000" pitchFamily="2" charset="0"/>
              </a:rPr>
              <a:t> type after</a:t>
            </a:r>
            <a:br>
              <a:rPr lang="de-AT" sz="900" dirty="0">
                <a:latin typeface="Pangolin" panose="00000500000000000000" pitchFamily="2" charset="0"/>
              </a:rPr>
            </a:br>
            <a:r>
              <a:rPr lang="de-AT" sz="900" dirty="0" err="1">
                <a:latin typeface="Pangolin" panose="00000500000000000000" pitchFamily="2" charset="0"/>
              </a:rPr>
              <a:t>you</a:t>
            </a:r>
            <a:r>
              <a:rPr lang="de-AT" sz="900" dirty="0">
                <a:latin typeface="Pangolin" panose="00000500000000000000" pitchFamily="2" charset="0"/>
              </a:rPr>
              <a:t> </a:t>
            </a:r>
            <a:r>
              <a:rPr lang="de-AT" sz="900" dirty="0" err="1">
                <a:latin typeface="Pangolin" panose="00000500000000000000" pitchFamily="2" charset="0"/>
              </a:rPr>
              <a:t>have</a:t>
            </a:r>
            <a:r>
              <a:rPr lang="de-AT" sz="900" dirty="0">
                <a:latin typeface="Pangolin" panose="00000500000000000000" pitchFamily="2" charset="0"/>
              </a:rPr>
              <a:t> </a:t>
            </a:r>
            <a:r>
              <a:rPr lang="de-AT" sz="900" dirty="0" err="1">
                <a:latin typeface="Pangolin" panose="00000500000000000000" pitchFamily="2" charset="0"/>
              </a:rPr>
              <a:t>collected</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data</a:t>
            </a:r>
            <a:r>
              <a:rPr lang="de-AT" sz="900" dirty="0">
                <a:latin typeface="Pangolin" panose="00000500000000000000" pitchFamily="2" charset="0"/>
              </a:rPr>
              <a:t>.</a:t>
            </a:r>
            <a:endParaRPr lang="pt-BR" sz="900" dirty="0"/>
          </a:p>
        </p:txBody>
      </p:sp>
      <p:sp>
        <p:nvSpPr>
          <p:cNvPr id="18" name="TextBox 17">
            <a:extLst>
              <a:ext uri="{FF2B5EF4-FFF2-40B4-BE49-F238E27FC236}">
                <a16:creationId xmlns:a16="http://schemas.microsoft.com/office/drawing/2014/main" id="{00471981-B467-F4A1-9426-6827A80AE75B}"/>
              </a:ext>
            </a:extLst>
          </p:cNvPr>
          <p:cNvSpPr txBox="1"/>
          <p:nvPr/>
        </p:nvSpPr>
        <p:spPr>
          <a:xfrm>
            <a:off x="2473735" y="455663"/>
            <a:ext cx="2055628" cy="923330"/>
          </a:xfrm>
          <a:prstGeom prst="rect">
            <a:avLst/>
          </a:prstGeom>
          <a:noFill/>
        </p:spPr>
        <p:txBody>
          <a:bodyPr wrap="square" rtlCol="0">
            <a:spAutoFit/>
          </a:bodyPr>
          <a:lstStyle/>
          <a:p>
            <a:pPr algn="ctr"/>
            <a:r>
              <a:rPr lang="de-AT" sz="900" dirty="0">
                <a:latin typeface="Pangolin" panose="00000500000000000000" pitchFamily="2" charset="0"/>
              </a:rPr>
              <a:t>Like </a:t>
            </a:r>
            <a:r>
              <a:rPr lang="de-AT" sz="900" dirty="0" err="1">
                <a:latin typeface="Pangolin" panose="00000500000000000000" pitchFamily="2" charset="0"/>
              </a:rPr>
              <a:t>measuring</a:t>
            </a:r>
            <a:r>
              <a:rPr lang="de-AT" sz="900" dirty="0">
                <a:latin typeface="Pangolin" panose="00000500000000000000" pitchFamily="2" charset="0"/>
              </a:rPr>
              <a:t> all </a:t>
            </a:r>
            <a:r>
              <a:rPr lang="de-AT" sz="900" dirty="0" err="1">
                <a:latin typeface="Pangolin" panose="00000500000000000000" pitchFamily="2" charset="0"/>
              </a:rPr>
              <a:t>books</a:t>
            </a:r>
            <a:r>
              <a:rPr lang="de-AT" sz="900" dirty="0">
                <a:latin typeface="Pangolin" panose="00000500000000000000" pitchFamily="2" charset="0"/>
              </a:rPr>
              <a:t> in</a:t>
            </a:r>
            <a:br>
              <a:rPr lang="de-AT" sz="900" dirty="0">
                <a:latin typeface="Pangolin" panose="00000500000000000000" pitchFamily="2" charset="0"/>
              </a:rPr>
            </a:br>
            <a:r>
              <a:rPr lang="de-AT" sz="900" dirty="0" err="1">
                <a:solidFill>
                  <a:schemeClr val="accent4">
                    <a:lumMod val="50000"/>
                  </a:schemeClr>
                </a:solidFill>
                <a:latin typeface="Pangolin" panose="00000500000000000000" pitchFamily="2" charset="0"/>
              </a:rPr>
              <a:t>centimeters</a:t>
            </a:r>
            <a:r>
              <a:rPr lang="de-AT" sz="900" dirty="0">
                <a:latin typeface="Pangolin" panose="00000500000000000000" pitchFamily="2" charset="0"/>
              </a:rPr>
              <a:t>, and </a:t>
            </a:r>
            <a:r>
              <a:rPr lang="de-AT" sz="900" dirty="0" err="1">
                <a:latin typeface="Pangolin" panose="00000500000000000000" pitchFamily="2" charset="0"/>
              </a:rPr>
              <a:t>then</a:t>
            </a:r>
            <a:r>
              <a:rPr lang="de-AT" sz="900" dirty="0">
                <a:latin typeface="Pangolin" panose="00000500000000000000" pitchFamily="2" charset="0"/>
              </a:rPr>
              <a:t> </a:t>
            </a:r>
            <a:r>
              <a:rPr lang="de-AT" sz="900" dirty="0" err="1">
                <a:latin typeface="Pangolin" panose="00000500000000000000" pitchFamily="2" charset="0"/>
              </a:rPr>
              <a:t>deciding</a:t>
            </a:r>
            <a:r>
              <a:rPr lang="de-AT" sz="900" dirty="0">
                <a:latin typeface="Pangolin" panose="00000500000000000000" pitchFamily="2" charset="0"/>
              </a:rPr>
              <a:t> </a:t>
            </a:r>
            <a:r>
              <a:rPr lang="de-AT" sz="900" dirty="0" err="1">
                <a:latin typeface="Pangolin" panose="00000500000000000000" pitchFamily="2" charset="0"/>
              </a:rPr>
              <a:t>that</a:t>
            </a:r>
            <a:r>
              <a:rPr lang="de-AT" sz="900" dirty="0">
                <a:latin typeface="Pangolin" panose="00000500000000000000" pitchFamily="2" charset="0"/>
              </a:rPr>
              <a:t> </a:t>
            </a:r>
            <a:r>
              <a:rPr lang="de-AT" sz="900" dirty="0" err="1">
                <a:latin typeface="Pangolin" panose="00000500000000000000" pitchFamily="2" charset="0"/>
              </a:rPr>
              <a:t>every</a:t>
            </a:r>
            <a:r>
              <a:rPr lang="de-AT" sz="900" dirty="0">
                <a:latin typeface="Pangolin" panose="00000500000000000000" pitchFamily="2" charset="0"/>
              </a:rPr>
              <a:t> </a:t>
            </a:r>
            <a:r>
              <a:rPr lang="de-AT" sz="900" dirty="0" err="1">
                <a:latin typeface="Pangolin" panose="00000500000000000000" pitchFamily="2" charset="0"/>
              </a:rPr>
              <a:t>book</a:t>
            </a:r>
            <a:r>
              <a:rPr lang="de-AT" sz="900" dirty="0">
                <a:latin typeface="Pangolin" panose="00000500000000000000" pitchFamily="2" charset="0"/>
              </a:rPr>
              <a:t> </a:t>
            </a:r>
            <a:r>
              <a:rPr lang="de-AT" sz="900" dirty="0" err="1">
                <a:latin typeface="Pangolin" panose="00000500000000000000" pitchFamily="2" charset="0"/>
              </a:rPr>
              <a:t>under</a:t>
            </a:r>
            <a:r>
              <a:rPr lang="de-AT" sz="900" dirty="0">
                <a:latin typeface="Pangolin" panose="00000500000000000000" pitchFamily="2" charset="0"/>
              </a:rPr>
              <a:t> 18 </a:t>
            </a:r>
            <a:r>
              <a:rPr lang="de-AT" sz="900" dirty="0" err="1">
                <a:latin typeface="Pangolin" panose="00000500000000000000" pitchFamily="2" charset="0"/>
              </a:rPr>
              <a:t>centimeters</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t>
            </a:r>
            <a:r>
              <a:rPr lang="de-AT" sz="900" dirty="0" err="1">
                <a:solidFill>
                  <a:srgbClr val="7030A0"/>
                </a:solidFill>
                <a:latin typeface="Pangolin" panose="00000500000000000000" pitchFamily="2" charset="0"/>
              </a:rPr>
              <a:t>small</a:t>
            </a:r>
            <a:r>
              <a:rPr lang="de-AT" sz="900" dirty="0">
                <a:latin typeface="Pangolin" panose="00000500000000000000" pitchFamily="2" charset="0"/>
              </a:rPr>
              <a:t>“? </a:t>
            </a:r>
            <a:r>
              <a:rPr lang="de-AT" sz="900" dirty="0" err="1">
                <a:latin typeface="Pangolin" panose="00000500000000000000" pitchFamily="2" charset="0"/>
              </a:rPr>
              <a:t>That</a:t>
            </a:r>
            <a:r>
              <a:rPr lang="de-AT" sz="900" dirty="0">
                <a:latin typeface="Pangolin" panose="00000500000000000000" pitchFamily="2" charset="0"/>
              </a:rPr>
              <a:t> </a:t>
            </a:r>
            <a:r>
              <a:rPr lang="de-AT" sz="900" dirty="0" err="1">
                <a:latin typeface="Pangolin" panose="00000500000000000000" pitchFamily="2" charset="0"/>
              </a:rPr>
              <a:t>would</a:t>
            </a:r>
            <a:r>
              <a:rPr lang="de-AT" sz="900" dirty="0">
                <a:latin typeface="Pangolin" panose="00000500000000000000" pitchFamily="2" charset="0"/>
              </a:rPr>
              <a:t> </a:t>
            </a:r>
            <a:r>
              <a:rPr lang="de-AT" sz="900" dirty="0" err="1">
                <a:latin typeface="Pangolin" panose="00000500000000000000" pitchFamily="2" charset="0"/>
              </a:rPr>
              <a:t>be</a:t>
            </a:r>
            <a:r>
              <a:rPr lang="de-AT" sz="900" dirty="0">
                <a:latin typeface="Pangolin" panose="00000500000000000000" pitchFamily="2" charset="0"/>
              </a:rPr>
              <a:t> </a:t>
            </a:r>
            <a:r>
              <a:rPr lang="de-AT" sz="900" dirty="0" err="1">
                <a:latin typeface="Pangolin" panose="00000500000000000000" pitchFamily="2" charset="0"/>
              </a:rPr>
              <a:t>transforming</a:t>
            </a:r>
            <a:br>
              <a:rPr lang="de-AT" sz="900" dirty="0">
                <a:latin typeface="Pangolin" panose="00000500000000000000" pitchFamily="2" charset="0"/>
              </a:rPr>
            </a:br>
            <a:r>
              <a:rPr lang="de-AT" sz="900" dirty="0">
                <a:latin typeface="Pangolin" panose="00000500000000000000" pitchFamily="2" charset="0"/>
              </a:rPr>
              <a:t>a </a:t>
            </a:r>
            <a:r>
              <a:rPr lang="de-AT" sz="900" dirty="0">
                <a:solidFill>
                  <a:schemeClr val="accent4">
                    <a:lumMod val="50000"/>
                  </a:schemeClr>
                </a:solidFill>
                <a:latin typeface="Pangolin" panose="00000500000000000000" pitchFamily="2" charset="0"/>
              </a:rPr>
              <a:t>quantitative</a:t>
            </a:r>
            <a:r>
              <a:rPr lang="de-AT" sz="900" dirty="0">
                <a:latin typeface="Pangolin" panose="00000500000000000000" pitchFamily="2" charset="0"/>
              </a:rPr>
              <a:t> </a:t>
            </a:r>
            <a:r>
              <a:rPr lang="de-AT" sz="900" dirty="0" err="1">
                <a:latin typeface="Pangolin" panose="00000500000000000000" pitchFamily="2" charset="0"/>
              </a:rPr>
              <a:t>attribute</a:t>
            </a:r>
            <a:r>
              <a:rPr lang="de-AT" sz="900" dirty="0">
                <a:latin typeface="Pangolin" panose="00000500000000000000" pitchFamily="2" charset="0"/>
              </a:rPr>
              <a:t> </a:t>
            </a:r>
            <a:r>
              <a:rPr lang="de-AT" sz="900" dirty="0" err="1">
                <a:latin typeface="Pangolin" panose="00000500000000000000" pitchFamily="2" charset="0"/>
              </a:rPr>
              <a:t>into</a:t>
            </a:r>
            <a:r>
              <a:rPr lang="de-AT" sz="900" dirty="0">
                <a:latin typeface="Pangolin" panose="00000500000000000000" pitchFamily="2" charset="0"/>
              </a:rPr>
              <a:t> an</a:t>
            </a:r>
            <a:br>
              <a:rPr lang="de-AT" sz="900" dirty="0">
                <a:latin typeface="Pangolin" panose="00000500000000000000" pitchFamily="2" charset="0"/>
              </a:rPr>
            </a:br>
            <a:r>
              <a:rPr lang="de-AT" sz="900" dirty="0">
                <a:solidFill>
                  <a:srgbClr val="7030A0"/>
                </a:solidFill>
                <a:latin typeface="Pangolin" panose="00000500000000000000" pitchFamily="2" charset="0"/>
              </a:rPr>
              <a:t>ordinal</a:t>
            </a:r>
            <a:r>
              <a:rPr lang="de-AT" sz="900" dirty="0">
                <a:latin typeface="Pangolin" panose="00000500000000000000" pitchFamily="2" charset="0"/>
              </a:rPr>
              <a:t> </a:t>
            </a:r>
            <a:r>
              <a:rPr lang="de-AT" sz="900" dirty="0" err="1">
                <a:latin typeface="Pangolin" panose="00000500000000000000" pitchFamily="2" charset="0"/>
              </a:rPr>
              <a:t>one</a:t>
            </a:r>
            <a:r>
              <a:rPr lang="de-AT" sz="900" dirty="0">
                <a:latin typeface="Pangolin" panose="00000500000000000000" pitchFamily="2" charset="0"/>
              </a:rPr>
              <a:t>.</a:t>
            </a:r>
            <a:endParaRPr lang="pt-BR" sz="900" dirty="0"/>
          </a:p>
        </p:txBody>
      </p:sp>
      <p:sp>
        <p:nvSpPr>
          <p:cNvPr id="19" name="TextBox 18">
            <a:extLst>
              <a:ext uri="{FF2B5EF4-FFF2-40B4-BE49-F238E27FC236}">
                <a16:creationId xmlns:a16="http://schemas.microsoft.com/office/drawing/2014/main" id="{BAE20893-E91A-71F3-ABEC-2E7812286B56}"/>
              </a:ext>
            </a:extLst>
          </p:cNvPr>
          <p:cNvSpPr txBox="1"/>
          <p:nvPr/>
        </p:nvSpPr>
        <p:spPr>
          <a:xfrm>
            <a:off x="4644185" y="484015"/>
            <a:ext cx="2055628" cy="646331"/>
          </a:xfrm>
          <a:prstGeom prst="rect">
            <a:avLst/>
          </a:prstGeom>
          <a:noFill/>
        </p:spPr>
        <p:txBody>
          <a:bodyPr wrap="square" rtlCol="0">
            <a:spAutoFit/>
          </a:bodyPr>
          <a:lstStyle/>
          <a:p>
            <a:pPr algn="ctr"/>
            <a:r>
              <a:rPr lang="de-AT" sz="900" dirty="0" err="1">
                <a:latin typeface="Pangolin" panose="00000500000000000000" pitchFamily="2" charset="0"/>
              </a:rPr>
              <a:t>You‘re</a:t>
            </a:r>
            <a:r>
              <a:rPr lang="de-AT" sz="900" dirty="0">
                <a:latin typeface="Pangolin" panose="00000500000000000000" pitchFamily="2" charset="0"/>
              </a:rPr>
              <a:t> </a:t>
            </a:r>
            <a:r>
              <a:rPr lang="de-AT" sz="900" dirty="0" err="1">
                <a:latin typeface="Pangolin" panose="00000500000000000000" pitchFamily="2" charset="0"/>
              </a:rPr>
              <a:t>right</a:t>
            </a:r>
            <a:r>
              <a:rPr lang="de-AT" sz="900" dirty="0">
                <a:latin typeface="Pangolin" panose="00000500000000000000" pitchFamily="2" charset="0"/>
              </a:rPr>
              <a:t>. </a:t>
            </a:r>
            <a:r>
              <a:rPr lang="de-AT" sz="900" dirty="0" err="1">
                <a:latin typeface="Pangolin" panose="00000500000000000000" pitchFamily="2" charset="0"/>
              </a:rPr>
              <a:t>You</a:t>
            </a:r>
            <a:r>
              <a:rPr lang="de-AT" sz="900" dirty="0">
                <a:latin typeface="Pangolin" panose="00000500000000000000" pitchFamily="2" charset="0"/>
              </a:rPr>
              <a:t> </a:t>
            </a:r>
            <a:r>
              <a:rPr lang="de-AT" sz="900" dirty="0" err="1">
                <a:latin typeface="Pangolin" panose="00000500000000000000" pitchFamily="2" charset="0"/>
              </a:rPr>
              <a:t>could</a:t>
            </a:r>
            <a:r>
              <a:rPr lang="de-AT" sz="900" dirty="0">
                <a:latin typeface="Pangolin" panose="00000500000000000000" pitchFamily="2" charset="0"/>
              </a:rPr>
              <a:t> </a:t>
            </a:r>
            <a:r>
              <a:rPr lang="de-AT" sz="900" dirty="0" err="1">
                <a:latin typeface="Pangolin" panose="00000500000000000000" pitchFamily="2" charset="0"/>
              </a:rPr>
              <a:t>go</a:t>
            </a:r>
            <a:r>
              <a:rPr lang="de-AT" sz="900" dirty="0">
                <a:latin typeface="Pangolin" panose="00000500000000000000" pitchFamily="2" charset="0"/>
              </a:rPr>
              <a:t> </a:t>
            </a:r>
            <a:r>
              <a:rPr lang="de-AT" sz="900" dirty="0" err="1">
                <a:latin typeface="Pangolin" panose="00000500000000000000" pitchFamily="2" charset="0"/>
              </a:rPr>
              <a:t>even</a:t>
            </a:r>
            <a:br>
              <a:rPr lang="de-AT" sz="900" dirty="0">
                <a:latin typeface="Pangolin" panose="00000500000000000000" pitchFamily="2" charset="0"/>
              </a:rPr>
            </a:br>
            <a:r>
              <a:rPr lang="de-AT" sz="900" dirty="0" err="1">
                <a:latin typeface="Pangolin" panose="00000500000000000000" pitchFamily="2" charset="0"/>
              </a:rPr>
              <a:t>further</a:t>
            </a:r>
            <a:r>
              <a:rPr lang="de-AT" sz="900" dirty="0">
                <a:latin typeface="Pangolin" panose="00000500000000000000" pitchFamily="2" charset="0"/>
              </a:rPr>
              <a:t> and </a:t>
            </a:r>
            <a:r>
              <a:rPr lang="de-AT" sz="900" dirty="0" err="1">
                <a:latin typeface="Pangolin" panose="00000500000000000000" pitchFamily="2" charset="0"/>
              </a:rPr>
              <a:t>transform</a:t>
            </a:r>
            <a:r>
              <a:rPr lang="de-AT" sz="900" dirty="0">
                <a:latin typeface="Pangolin" panose="00000500000000000000" pitchFamily="2" charset="0"/>
              </a:rPr>
              <a:t> </a:t>
            </a:r>
            <a:r>
              <a:rPr lang="de-AT" sz="900" dirty="0" err="1">
                <a:latin typeface="Pangolin" panose="00000500000000000000" pitchFamily="2" charset="0"/>
              </a:rPr>
              <a:t>it</a:t>
            </a:r>
            <a:r>
              <a:rPr lang="de-AT" sz="900" dirty="0">
                <a:latin typeface="Pangolin" panose="00000500000000000000" pitchFamily="2" charset="0"/>
              </a:rPr>
              <a:t> </a:t>
            </a:r>
            <a:r>
              <a:rPr lang="de-AT" sz="900" dirty="0" err="1">
                <a:latin typeface="Pangolin" panose="00000500000000000000" pitchFamily="2" charset="0"/>
              </a:rPr>
              <a:t>into</a:t>
            </a:r>
            <a:r>
              <a:rPr lang="de-AT" sz="900" dirty="0">
                <a:latin typeface="Pangolin" panose="00000500000000000000" pitchFamily="2" charset="0"/>
              </a:rPr>
              <a:t> a </a:t>
            </a:r>
            <a:r>
              <a:rPr lang="de-AT" sz="900" dirty="0" err="1">
                <a:latin typeface="Pangolin" panose="00000500000000000000" pitchFamily="2" charset="0"/>
              </a:rPr>
              <a:t>binary</a:t>
            </a:r>
            <a:br>
              <a:rPr lang="de-AT" sz="900" dirty="0">
                <a:latin typeface="Pangolin" panose="00000500000000000000" pitchFamily="2" charset="0"/>
              </a:rPr>
            </a:br>
            <a:r>
              <a:rPr lang="de-AT" sz="900" dirty="0" err="1">
                <a:latin typeface="Pangolin" panose="00000500000000000000" pitchFamily="2" charset="0"/>
              </a:rPr>
              <a:t>categorical</a:t>
            </a:r>
            <a:r>
              <a:rPr lang="de-AT" sz="900" dirty="0">
                <a:latin typeface="Pangolin" panose="00000500000000000000" pitchFamily="2" charset="0"/>
              </a:rPr>
              <a:t> </a:t>
            </a:r>
            <a:r>
              <a:rPr lang="de-AT" sz="900" dirty="0" err="1">
                <a:latin typeface="Pangolin" panose="00000500000000000000" pitchFamily="2" charset="0"/>
              </a:rPr>
              <a:t>attribute</a:t>
            </a:r>
            <a:r>
              <a:rPr lang="de-AT" sz="900" dirty="0">
                <a:latin typeface="Pangolin" panose="00000500000000000000" pitchFamily="2" charset="0"/>
              </a:rPr>
              <a:t>: Pocketbooks</a:t>
            </a:r>
            <a:br>
              <a:rPr lang="de-AT" sz="900" dirty="0">
                <a:latin typeface="Pangolin" panose="00000500000000000000" pitchFamily="2" charset="0"/>
              </a:rPr>
            </a:br>
            <a:r>
              <a:rPr lang="de-AT" sz="900" dirty="0" err="1">
                <a:latin typeface="Pangolin" panose="00000500000000000000" pitchFamily="2" charset="0"/>
              </a:rPr>
              <a:t>or</a:t>
            </a:r>
            <a:r>
              <a:rPr lang="de-AT" sz="900" dirty="0">
                <a:latin typeface="Pangolin" panose="00000500000000000000" pitchFamily="2" charset="0"/>
              </a:rPr>
              <a:t> normal-</a:t>
            </a:r>
            <a:r>
              <a:rPr lang="de-AT" sz="900" dirty="0" err="1">
                <a:latin typeface="Pangolin" panose="00000500000000000000" pitchFamily="2" charset="0"/>
              </a:rPr>
              <a:t>sized</a:t>
            </a:r>
            <a:r>
              <a:rPr lang="de-AT" sz="900" dirty="0">
                <a:latin typeface="Pangolin" panose="00000500000000000000" pitchFamily="2" charset="0"/>
              </a:rPr>
              <a:t>.</a:t>
            </a:r>
            <a:endParaRPr lang="pt-BR" sz="900" dirty="0"/>
          </a:p>
        </p:txBody>
      </p:sp>
      <p:sp>
        <p:nvSpPr>
          <p:cNvPr id="14" name="TextBox 13">
            <a:extLst>
              <a:ext uri="{FF2B5EF4-FFF2-40B4-BE49-F238E27FC236}">
                <a16:creationId xmlns:a16="http://schemas.microsoft.com/office/drawing/2014/main" id="{70799781-24B6-6EE1-9F5C-61C9605D1A29}"/>
              </a:ext>
            </a:extLst>
          </p:cNvPr>
          <p:cNvSpPr txBox="1"/>
          <p:nvPr/>
        </p:nvSpPr>
        <p:spPr>
          <a:xfrm>
            <a:off x="296412" y="3666847"/>
            <a:ext cx="2055628" cy="369332"/>
          </a:xfrm>
          <a:prstGeom prst="rect">
            <a:avLst/>
          </a:prstGeom>
          <a:noFill/>
        </p:spPr>
        <p:txBody>
          <a:bodyPr wrap="square" rtlCol="0">
            <a:spAutoFit/>
          </a:bodyPr>
          <a:lstStyle/>
          <a:p>
            <a:pPr algn="ctr"/>
            <a:r>
              <a:rPr lang="de-AT" sz="900" dirty="0">
                <a:latin typeface="Pangolin" panose="00000500000000000000" pitchFamily="2" charset="0"/>
              </a:rPr>
              <a:t>Oh, </a:t>
            </a:r>
            <a:r>
              <a:rPr lang="de-AT" sz="900" dirty="0" err="1">
                <a:latin typeface="Pangolin" panose="00000500000000000000" pitchFamily="2" charset="0"/>
              </a:rPr>
              <a:t>true</a:t>
            </a:r>
            <a:r>
              <a:rPr lang="de-AT" sz="900" dirty="0">
                <a:latin typeface="Pangolin" panose="00000500000000000000" pitchFamily="2" charset="0"/>
              </a:rPr>
              <a:t>. But </a:t>
            </a:r>
            <a:r>
              <a:rPr lang="de-AT" sz="900" dirty="0" err="1">
                <a:latin typeface="Pangolin" panose="00000500000000000000" pitchFamily="2" charset="0"/>
              </a:rPr>
              <a:t>doesn‘t</a:t>
            </a:r>
            <a:r>
              <a:rPr lang="de-AT" sz="900" dirty="0">
                <a:latin typeface="Pangolin" panose="00000500000000000000" pitchFamily="2" charset="0"/>
              </a:rPr>
              <a:t> </a:t>
            </a:r>
            <a:r>
              <a:rPr lang="de-AT" sz="900" dirty="0" err="1">
                <a:latin typeface="Pangolin" panose="00000500000000000000" pitchFamily="2" charset="0"/>
              </a:rPr>
              <a:t>that</a:t>
            </a:r>
            <a:r>
              <a:rPr lang="de-AT" sz="900" dirty="0">
                <a:latin typeface="Pangolin" panose="00000500000000000000" pitchFamily="2" charset="0"/>
              </a:rPr>
              <a:t> </a:t>
            </a:r>
            <a:r>
              <a:rPr lang="de-AT" sz="900" dirty="0" err="1">
                <a:latin typeface="Pangolin" panose="00000500000000000000" pitchFamily="2" charset="0"/>
              </a:rPr>
              <a:t>mean</a:t>
            </a:r>
            <a:r>
              <a:rPr lang="de-AT" sz="900" dirty="0">
                <a:latin typeface="Pangolin" panose="00000500000000000000" pitchFamily="2" charset="0"/>
              </a:rPr>
              <a:t> </a:t>
            </a:r>
            <a:r>
              <a:rPr lang="de-AT" sz="900" dirty="0" err="1">
                <a:latin typeface="Pangolin" panose="00000500000000000000" pitchFamily="2" charset="0"/>
              </a:rPr>
              <a:t>we‘d</a:t>
            </a:r>
            <a:br>
              <a:rPr lang="de-AT" sz="900" dirty="0">
                <a:latin typeface="Pangolin" panose="00000500000000000000" pitchFamily="2" charset="0"/>
              </a:rPr>
            </a:br>
            <a:r>
              <a:rPr lang="de-AT" sz="900" dirty="0">
                <a:latin typeface="Pangolin" panose="00000500000000000000" pitchFamily="2" charset="0"/>
              </a:rPr>
              <a:t>lose </a:t>
            </a:r>
            <a:r>
              <a:rPr lang="de-AT" sz="900" dirty="0" err="1">
                <a:latin typeface="Pangolin" panose="00000500000000000000" pitchFamily="2" charset="0"/>
              </a:rPr>
              <a:t>most</a:t>
            </a:r>
            <a:r>
              <a:rPr lang="de-AT" sz="900" dirty="0">
                <a:latin typeface="Pangolin" panose="00000500000000000000" pitchFamily="2" charset="0"/>
              </a:rPr>
              <a: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details</a:t>
            </a:r>
            <a:r>
              <a:rPr lang="de-AT" sz="900" dirty="0">
                <a:latin typeface="Pangolin" panose="00000500000000000000" pitchFamily="2" charset="0"/>
              </a:rPr>
              <a: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data</a:t>
            </a:r>
            <a:r>
              <a:rPr lang="de-AT" sz="900" dirty="0">
                <a:latin typeface="Pangolin" panose="00000500000000000000" pitchFamily="2" charset="0"/>
              </a:rPr>
              <a:t>?</a:t>
            </a:r>
            <a:endParaRPr lang="pt-BR" sz="900" dirty="0"/>
          </a:p>
        </p:txBody>
      </p:sp>
      <p:sp>
        <p:nvSpPr>
          <p:cNvPr id="15" name="TextBox 14">
            <a:extLst>
              <a:ext uri="{FF2B5EF4-FFF2-40B4-BE49-F238E27FC236}">
                <a16:creationId xmlns:a16="http://schemas.microsoft.com/office/drawing/2014/main" id="{9F811FE5-D88E-F2F7-8A5F-0A1C247DA8E0}"/>
              </a:ext>
            </a:extLst>
          </p:cNvPr>
          <p:cNvSpPr txBox="1"/>
          <p:nvPr/>
        </p:nvSpPr>
        <p:spPr>
          <a:xfrm>
            <a:off x="2471598" y="3580146"/>
            <a:ext cx="2055628" cy="646331"/>
          </a:xfrm>
          <a:prstGeom prst="rect">
            <a:avLst/>
          </a:prstGeom>
          <a:noFill/>
        </p:spPr>
        <p:txBody>
          <a:bodyPr wrap="square" rtlCol="0">
            <a:spAutoFit/>
          </a:bodyPr>
          <a:lstStyle/>
          <a:p>
            <a:pPr algn="ctr"/>
            <a:r>
              <a:rPr lang="de-AT" sz="900" dirty="0">
                <a:latin typeface="Pangolin" panose="00000500000000000000" pitchFamily="2" charset="0"/>
              </a:rPr>
              <a:t>Yes, </a:t>
            </a:r>
            <a:r>
              <a:rPr lang="de-AT" sz="900" dirty="0" err="1">
                <a:latin typeface="Pangolin" panose="00000500000000000000" pitchFamily="2" charset="0"/>
              </a:rPr>
              <a:t>these</a:t>
            </a:r>
            <a:r>
              <a:rPr lang="de-AT" sz="900" dirty="0">
                <a:latin typeface="Pangolin" panose="00000500000000000000" pitchFamily="2" charset="0"/>
              </a:rPr>
              <a:t> </a:t>
            </a:r>
            <a:r>
              <a:rPr lang="de-AT" sz="900" dirty="0" err="1">
                <a:latin typeface="Pangolin" panose="00000500000000000000" pitchFamily="2" charset="0"/>
              </a:rPr>
              <a:t>transformations</a:t>
            </a:r>
            <a:r>
              <a:rPr lang="de-AT" sz="900" dirty="0">
                <a:latin typeface="Pangolin" panose="00000500000000000000" pitchFamily="2" charset="0"/>
              </a:rPr>
              <a:t> </a:t>
            </a:r>
            <a:r>
              <a:rPr lang="de-AT" sz="900" dirty="0" err="1">
                <a:latin typeface="Pangolin" panose="00000500000000000000" pitchFamily="2" charset="0"/>
              </a:rPr>
              <a:t>are</a:t>
            </a:r>
            <a:r>
              <a:rPr lang="de-AT" sz="900" dirty="0">
                <a:latin typeface="Pangolin" panose="00000500000000000000" pitchFamily="2" charset="0"/>
              </a:rPr>
              <a:t> </a:t>
            </a:r>
            <a:r>
              <a:rPr lang="de-AT" sz="900" i="1" dirty="0" err="1">
                <a:latin typeface="Pangolin" panose="00000500000000000000" pitchFamily="2" charset="0"/>
              </a:rPr>
              <a:t>lossy</a:t>
            </a:r>
            <a:r>
              <a:rPr lang="de-AT" sz="900" dirty="0">
                <a:latin typeface="Pangolin" panose="00000500000000000000" pitchFamily="2" charset="0"/>
              </a:rPr>
              <a:t>.</a:t>
            </a:r>
            <a:br>
              <a:rPr lang="de-AT" sz="900" dirty="0">
                <a:latin typeface="Pangolin" panose="00000500000000000000" pitchFamily="2" charset="0"/>
              </a:rPr>
            </a:br>
            <a:r>
              <a:rPr lang="de-AT" sz="900" dirty="0" err="1">
                <a:latin typeface="Pangolin" panose="00000500000000000000" pitchFamily="2" charset="0"/>
              </a:rPr>
              <a:t>Therefore</a:t>
            </a:r>
            <a:r>
              <a:rPr lang="de-AT" sz="900" dirty="0">
                <a:latin typeface="Pangolin" panose="00000500000000000000" pitchFamily="2" charset="0"/>
              </a:rPr>
              <a:t>, </a:t>
            </a:r>
            <a:r>
              <a:rPr lang="de-AT" sz="900" dirty="0" err="1">
                <a:latin typeface="Pangolin" panose="00000500000000000000" pitchFamily="2" charset="0"/>
              </a:rPr>
              <a:t>if</a:t>
            </a:r>
            <a:r>
              <a:rPr lang="de-AT" sz="900" dirty="0">
                <a:latin typeface="Pangolin" panose="00000500000000000000" pitchFamily="2" charset="0"/>
              </a:rPr>
              <a:t> </a:t>
            </a:r>
            <a:r>
              <a:rPr lang="de-AT" sz="900" dirty="0" err="1">
                <a:latin typeface="Pangolin" panose="00000500000000000000" pitchFamily="2" charset="0"/>
              </a:rPr>
              <a:t>you‘re</a:t>
            </a:r>
            <a:r>
              <a:rPr lang="de-AT" sz="900" dirty="0">
                <a:latin typeface="Pangolin" panose="00000500000000000000" pitchFamily="2" charset="0"/>
              </a:rPr>
              <a:t> not </a:t>
            </a:r>
            <a:r>
              <a:rPr lang="de-AT" sz="900" dirty="0" err="1">
                <a:latin typeface="Pangolin" panose="00000500000000000000" pitchFamily="2" charset="0"/>
              </a:rPr>
              <a:t>sure</a:t>
            </a:r>
            <a:r>
              <a:rPr lang="de-AT" sz="900" dirty="0">
                <a:latin typeface="Pangolin" panose="00000500000000000000" pitchFamily="2" charset="0"/>
              </a:rPr>
              <a:t> </a:t>
            </a:r>
            <a:r>
              <a:rPr lang="de-AT" sz="900" dirty="0" err="1">
                <a:latin typeface="Pangolin" panose="00000500000000000000" pitchFamily="2" charset="0"/>
              </a:rPr>
              <a:t>how</a:t>
            </a:r>
            <a:br>
              <a:rPr lang="de-AT" sz="900" dirty="0">
                <a:latin typeface="Pangolin" panose="00000500000000000000" pitchFamily="2" charset="0"/>
              </a:rPr>
            </a:br>
            <a:r>
              <a:rPr lang="de-AT" sz="900" dirty="0" err="1">
                <a:latin typeface="Pangolin" panose="00000500000000000000" pitchFamily="2" charset="0"/>
              </a:rPr>
              <a:t>you‘ll</a:t>
            </a:r>
            <a:r>
              <a:rPr lang="de-AT" sz="900" dirty="0">
                <a:latin typeface="Pangolin" panose="00000500000000000000" pitchFamily="2" charset="0"/>
              </a:rPr>
              <a:t> </a:t>
            </a:r>
            <a:r>
              <a:rPr lang="de-AT" sz="900" dirty="0" err="1">
                <a:latin typeface="Pangolin" panose="00000500000000000000" pitchFamily="2" charset="0"/>
              </a:rPr>
              <a:t>use</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data</a:t>
            </a:r>
            <a:r>
              <a:rPr lang="de-AT" sz="900" dirty="0">
                <a:latin typeface="Pangolin" panose="00000500000000000000" pitchFamily="2" charset="0"/>
              </a:rPr>
              <a:t>, </a:t>
            </a:r>
            <a:r>
              <a:rPr lang="de-AT" sz="900" dirty="0" err="1">
                <a:latin typeface="Pangolin" panose="00000500000000000000" pitchFamily="2" charset="0"/>
              </a:rPr>
              <a:t>it</a:t>
            </a:r>
            <a:r>
              <a:rPr lang="de-AT" sz="900" dirty="0">
                <a:latin typeface="Pangolin" panose="00000500000000000000" pitchFamily="2" charset="0"/>
              </a:rPr>
              <a:t> </a:t>
            </a:r>
            <a:r>
              <a:rPr lang="de-AT" sz="900" dirty="0" err="1">
                <a:latin typeface="Pangolin" panose="00000500000000000000" pitchFamily="2" charset="0"/>
              </a:rPr>
              <a:t>might</a:t>
            </a:r>
            <a:r>
              <a:rPr lang="de-AT" sz="900" dirty="0">
                <a:latin typeface="Pangolin" panose="00000500000000000000" pitchFamily="2" charset="0"/>
              </a:rPr>
              <a:t> </a:t>
            </a:r>
            <a:r>
              <a:rPr lang="de-AT" sz="900" dirty="0" err="1">
                <a:latin typeface="Pangolin" panose="00000500000000000000" pitchFamily="2" charset="0"/>
              </a:rPr>
              <a:t>be</a:t>
            </a:r>
            <a:r>
              <a:rPr lang="de-AT" sz="900" dirty="0">
                <a:latin typeface="Pangolin" panose="00000500000000000000" pitchFamily="2" charset="0"/>
              </a:rPr>
              <a:t> </a:t>
            </a:r>
            <a:r>
              <a:rPr lang="de-AT" sz="900" dirty="0" err="1">
                <a:latin typeface="Pangolin" panose="00000500000000000000" pitchFamily="2" charset="0"/>
              </a:rPr>
              <a:t>better</a:t>
            </a:r>
            <a:br>
              <a:rPr lang="de-AT" sz="900" dirty="0">
                <a:latin typeface="Pangolin" panose="00000500000000000000" pitchFamily="2" charset="0"/>
              </a:rPr>
            </a:br>
            <a:r>
              <a:rPr lang="de-AT" sz="900" dirty="0" err="1">
                <a:latin typeface="Pangolin" panose="00000500000000000000" pitchFamily="2" charset="0"/>
              </a:rPr>
              <a:t>to</a:t>
            </a:r>
            <a:r>
              <a:rPr lang="de-AT" sz="900" dirty="0">
                <a:latin typeface="Pangolin" panose="00000500000000000000" pitchFamily="2" charset="0"/>
              </a:rPr>
              <a:t> </a:t>
            </a:r>
            <a:r>
              <a:rPr lang="de-AT" sz="900" dirty="0" err="1">
                <a:latin typeface="Pangolin" panose="00000500000000000000" pitchFamily="2" charset="0"/>
              </a:rPr>
              <a:t>collect</a:t>
            </a:r>
            <a:r>
              <a:rPr lang="de-AT" sz="900" dirty="0">
                <a:latin typeface="Pangolin" panose="00000500000000000000" pitchFamily="2" charset="0"/>
              </a:rPr>
              <a:t> </a:t>
            </a:r>
            <a:r>
              <a:rPr lang="de-AT" sz="900" dirty="0" err="1">
                <a:latin typeface="Pangolin" panose="00000500000000000000" pitchFamily="2" charset="0"/>
              </a:rPr>
              <a:t>it</a:t>
            </a:r>
            <a:r>
              <a:rPr lang="de-AT" sz="900" dirty="0">
                <a:latin typeface="Pangolin" panose="00000500000000000000" pitchFamily="2" charset="0"/>
              </a:rPr>
              <a:t> in </a:t>
            </a:r>
            <a:r>
              <a:rPr lang="de-AT" sz="900" dirty="0" err="1">
                <a:latin typeface="Pangolin" panose="00000500000000000000" pitchFamily="2" charset="0"/>
              </a:rPr>
              <a:t>more</a:t>
            </a:r>
            <a:r>
              <a:rPr lang="de-AT" sz="900" dirty="0">
                <a:latin typeface="Pangolin" panose="00000500000000000000" pitchFamily="2" charset="0"/>
              </a:rPr>
              <a:t> </a:t>
            </a:r>
            <a:r>
              <a:rPr lang="de-AT" sz="900" dirty="0" err="1">
                <a:latin typeface="Pangolin" panose="00000500000000000000" pitchFamily="2" charset="0"/>
              </a:rPr>
              <a:t>detail</a:t>
            </a:r>
            <a:r>
              <a:rPr lang="de-AT" sz="900" dirty="0">
                <a:latin typeface="Pangolin" panose="00000500000000000000" pitchFamily="2" charset="0"/>
              </a:rPr>
              <a:t>.</a:t>
            </a:r>
            <a:endParaRPr lang="pt-BR" sz="900" dirty="0"/>
          </a:p>
        </p:txBody>
      </p:sp>
      <p:sp>
        <p:nvSpPr>
          <p:cNvPr id="16" name="TextBox 15">
            <a:extLst>
              <a:ext uri="{FF2B5EF4-FFF2-40B4-BE49-F238E27FC236}">
                <a16:creationId xmlns:a16="http://schemas.microsoft.com/office/drawing/2014/main" id="{C7213BA7-8FC7-AD0F-AD76-431B0705E4E5}"/>
              </a:ext>
            </a:extLst>
          </p:cNvPr>
          <p:cNvSpPr txBox="1"/>
          <p:nvPr/>
        </p:nvSpPr>
        <p:spPr>
          <a:xfrm>
            <a:off x="4637097" y="3567972"/>
            <a:ext cx="2055628" cy="784830"/>
          </a:xfrm>
          <a:prstGeom prst="rect">
            <a:avLst/>
          </a:prstGeom>
          <a:noFill/>
        </p:spPr>
        <p:txBody>
          <a:bodyPr wrap="square" rtlCol="0">
            <a:spAutoFit/>
          </a:bodyPr>
          <a:lstStyle/>
          <a:p>
            <a:pPr algn="ctr"/>
            <a:r>
              <a:rPr lang="de-AT" sz="900" dirty="0" err="1">
                <a:latin typeface="Pangolin" panose="00000500000000000000" pitchFamily="2" charset="0"/>
              </a:rPr>
              <a:t>That</a:t>
            </a:r>
            <a:r>
              <a:rPr lang="de-AT" sz="900" dirty="0">
                <a:latin typeface="Pangolin" panose="00000500000000000000" pitchFamily="2" charset="0"/>
              </a:rPr>
              <a:t> </a:t>
            </a:r>
            <a:r>
              <a:rPr lang="de-AT" sz="900" dirty="0" err="1">
                <a:latin typeface="Pangolin" panose="00000500000000000000" pitchFamily="2" charset="0"/>
              </a:rPr>
              <a:t>makes</a:t>
            </a:r>
            <a:r>
              <a:rPr lang="de-AT" sz="900" dirty="0">
                <a:latin typeface="Pangolin" panose="00000500000000000000" pitchFamily="2" charset="0"/>
              </a:rPr>
              <a:t> sense. </a:t>
            </a:r>
            <a:r>
              <a:rPr lang="de-AT" sz="900" dirty="0" err="1">
                <a:latin typeface="Pangolin" panose="00000500000000000000" pitchFamily="2" charset="0"/>
              </a:rPr>
              <a:t>You</a:t>
            </a:r>
            <a:r>
              <a:rPr lang="de-AT" sz="900" dirty="0">
                <a:latin typeface="Pangolin" panose="00000500000000000000" pitchFamily="2" charset="0"/>
              </a:rPr>
              <a:t> </a:t>
            </a:r>
            <a:r>
              <a:rPr lang="de-AT" sz="900" dirty="0" err="1">
                <a:latin typeface="Pangolin" panose="00000500000000000000" pitchFamily="2" charset="0"/>
              </a:rPr>
              <a:t>can</a:t>
            </a:r>
            <a:r>
              <a:rPr lang="de-AT" sz="900" dirty="0">
                <a:latin typeface="Pangolin" panose="00000500000000000000" pitchFamily="2" charset="0"/>
              </a:rPr>
              <a:t> </a:t>
            </a:r>
            <a:r>
              <a:rPr lang="de-AT" sz="900" dirty="0" err="1">
                <a:latin typeface="Pangolin" panose="00000500000000000000" pitchFamily="2" charset="0"/>
              </a:rPr>
              <a:t>always</a:t>
            </a:r>
            <a:br>
              <a:rPr lang="de-AT" sz="900" dirty="0">
                <a:latin typeface="Pangolin" panose="00000500000000000000" pitchFamily="2" charset="0"/>
              </a:rPr>
            </a:br>
            <a:r>
              <a:rPr lang="de-AT" sz="900" dirty="0" err="1">
                <a:latin typeface="Pangolin" panose="00000500000000000000" pitchFamily="2" charset="0"/>
              </a:rPr>
              <a:t>transform</a:t>
            </a:r>
            <a:r>
              <a:rPr lang="de-AT" sz="900" dirty="0">
                <a:latin typeface="Pangolin" panose="00000500000000000000" pitchFamily="2" charset="0"/>
              </a:rPr>
              <a:t> a quantitative </a:t>
            </a:r>
            <a:r>
              <a:rPr lang="de-AT" sz="900" dirty="0" err="1">
                <a:latin typeface="Pangolin" panose="00000500000000000000" pitchFamily="2" charset="0"/>
              </a:rPr>
              <a:t>value</a:t>
            </a:r>
            <a:r>
              <a:rPr lang="de-AT" sz="900" dirty="0">
                <a:latin typeface="Pangolin" panose="00000500000000000000" pitchFamily="2" charset="0"/>
              </a:rPr>
              <a:t>, but </a:t>
            </a:r>
            <a:r>
              <a:rPr lang="de-AT" sz="900" dirty="0" err="1">
                <a:latin typeface="Pangolin" panose="00000500000000000000" pitchFamily="2" charset="0"/>
              </a:rPr>
              <a:t>if</a:t>
            </a:r>
            <a:br>
              <a:rPr lang="de-AT" sz="900" dirty="0">
                <a:latin typeface="Pangolin" panose="00000500000000000000" pitchFamily="2" charset="0"/>
              </a:rPr>
            </a:br>
            <a:r>
              <a:rPr lang="de-AT" sz="900" dirty="0" err="1">
                <a:latin typeface="Pangolin" panose="00000500000000000000" pitchFamily="2" charset="0"/>
              </a:rPr>
              <a:t>you</a:t>
            </a:r>
            <a:r>
              <a:rPr lang="de-AT" sz="900" dirty="0">
                <a:latin typeface="Pangolin" panose="00000500000000000000" pitchFamily="2" charset="0"/>
              </a:rPr>
              <a:t> </a:t>
            </a:r>
            <a:r>
              <a:rPr lang="de-AT" sz="900" dirty="0" err="1">
                <a:latin typeface="Pangolin" panose="00000500000000000000" pitchFamily="2" charset="0"/>
              </a:rPr>
              <a:t>only</a:t>
            </a:r>
            <a:r>
              <a:rPr lang="de-AT" sz="900" dirty="0">
                <a:latin typeface="Pangolin" panose="00000500000000000000" pitchFamily="2" charset="0"/>
              </a:rPr>
              <a:t> </a:t>
            </a:r>
            <a:r>
              <a:rPr lang="de-AT" sz="900" dirty="0" err="1">
                <a:latin typeface="Pangolin" panose="00000500000000000000" pitchFamily="2" charset="0"/>
              </a:rPr>
              <a:t>have</a:t>
            </a:r>
            <a:r>
              <a:rPr lang="de-AT" sz="900" dirty="0">
                <a:latin typeface="Pangolin" panose="00000500000000000000" pitchFamily="2" charset="0"/>
              </a:rPr>
              <a:t> </a:t>
            </a:r>
            <a:r>
              <a:rPr lang="de-AT" sz="900" dirty="0" err="1">
                <a:latin typeface="Pangolin" panose="00000500000000000000" pitchFamily="2" charset="0"/>
              </a:rPr>
              <a:t>categorical</a:t>
            </a:r>
            <a:r>
              <a:rPr lang="de-AT" sz="900" dirty="0">
                <a:latin typeface="Pangolin" panose="00000500000000000000" pitchFamily="2" charset="0"/>
              </a:rPr>
              <a:t> </a:t>
            </a:r>
            <a:r>
              <a:rPr lang="de-AT" sz="900" dirty="0" err="1">
                <a:latin typeface="Pangolin" panose="00000500000000000000" pitchFamily="2" charset="0"/>
              </a:rPr>
              <a:t>values</a:t>
            </a:r>
            <a:br>
              <a:rPr lang="de-AT" sz="900" dirty="0">
                <a:latin typeface="Pangolin" panose="00000500000000000000" pitchFamily="2" charset="0"/>
              </a:rPr>
            </a:br>
            <a:r>
              <a:rPr lang="de-AT" sz="900" dirty="0" err="1">
                <a:latin typeface="Pangolin" panose="00000500000000000000" pitchFamily="2" charset="0"/>
              </a:rPr>
              <a:t>from</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start</a:t>
            </a:r>
            <a:r>
              <a:rPr lang="de-AT" sz="900" dirty="0">
                <a:latin typeface="Pangolin" panose="00000500000000000000" pitchFamily="2" charset="0"/>
              </a:rPr>
              <a:t>, </a:t>
            </a:r>
            <a:r>
              <a:rPr lang="de-AT" sz="900" dirty="0" err="1">
                <a:latin typeface="Pangolin" panose="00000500000000000000" pitchFamily="2" charset="0"/>
              </a:rPr>
              <a:t>you</a:t>
            </a:r>
            <a:r>
              <a:rPr lang="de-AT" sz="900" dirty="0">
                <a:latin typeface="Pangolin" panose="00000500000000000000" pitchFamily="2" charset="0"/>
              </a:rPr>
              <a:t> </a:t>
            </a:r>
            <a:r>
              <a:rPr lang="de-AT" sz="900" dirty="0" err="1">
                <a:latin typeface="Pangolin" panose="00000500000000000000" pitchFamily="2" charset="0"/>
              </a:rPr>
              <a:t>cannot</a:t>
            </a:r>
            <a:r>
              <a:rPr lang="de-AT" sz="900" dirty="0">
                <a:latin typeface="Pangolin" panose="00000500000000000000" pitchFamily="2" charset="0"/>
              </a:rPr>
              <a:t> switch </a:t>
            </a:r>
            <a:r>
              <a:rPr lang="de-AT" sz="900" dirty="0" err="1">
                <a:latin typeface="Pangolin" panose="00000500000000000000" pitchFamily="2" charset="0"/>
              </a:rPr>
              <a:t>to</a:t>
            </a:r>
            <a:br>
              <a:rPr lang="de-AT" sz="900" dirty="0">
                <a:latin typeface="Pangolin" panose="00000500000000000000" pitchFamily="2" charset="0"/>
              </a:rPr>
            </a:br>
            <a:r>
              <a:rPr lang="de-AT" sz="900" dirty="0">
                <a:latin typeface="Pangolin" panose="00000500000000000000" pitchFamily="2" charset="0"/>
              </a:rPr>
              <a:t>quantitative </a:t>
            </a:r>
            <a:r>
              <a:rPr lang="de-AT" sz="900" dirty="0" err="1">
                <a:latin typeface="Pangolin" panose="00000500000000000000" pitchFamily="2" charset="0"/>
              </a:rPr>
              <a:t>ones</a:t>
            </a:r>
            <a:r>
              <a:rPr lang="de-AT" sz="900" dirty="0">
                <a:latin typeface="Pangolin" panose="00000500000000000000" pitchFamily="2" charset="0"/>
              </a:rPr>
              <a:t> </a:t>
            </a:r>
            <a:r>
              <a:rPr lang="de-AT" sz="900" dirty="0" err="1">
                <a:latin typeface="Pangolin" panose="00000500000000000000" pitchFamily="2" charset="0"/>
              </a:rPr>
              <a:t>later</a:t>
            </a:r>
            <a:r>
              <a:rPr lang="de-AT" sz="900" dirty="0">
                <a:latin typeface="Pangolin" panose="00000500000000000000" pitchFamily="2" charset="0"/>
              </a:rPr>
              <a:t>.</a:t>
            </a:r>
            <a:endParaRPr lang="pt-BR" sz="900" dirty="0"/>
          </a:p>
        </p:txBody>
      </p:sp>
      <p:sp>
        <p:nvSpPr>
          <p:cNvPr id="20" name="Title 19">
            <a:extLst>
              <a:ext uri="{FF2B5EF4-FFF2-40B4-BE49-F238E27FC236}">
                <a16:creationId xmlns:a16="http://schemas.microsoft.com/office/drawing/2014/main" id="{9D792B54-5F40-4E74-3706-E6AB6EBAEB14}"/>
              </a:ext>
            </a:extLst>
          </p:cNvPr>
          <p:cNvSpPr txBox="1">
            <a:spLocks noGrp="1"/>
          </p:cNvSpPr>
          <p:nvPr>
            <p:ph type="title" idx="4294967295"/>
          </p:nvPr>
        </p:nvSpPr>
        <p:spPr>
          <a:xfrm>
            <a:off x="303500" y="6717821"/>
            <a:ext cx="2055628"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Great,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now</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that</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both</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know</a:t>
            </a:r>
            <a:b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everything</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about</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data</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attributes</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and</a:t>
            </a:r>
            <a:b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attribute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types</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can</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make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an</a:t>
            </a:r>
            <a:b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informed</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decision</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21" name="TextBox 20">
            <a:extLst>
              <a:ext uri="{FF2B5EF4-FFF2-40B4-BE49-F238E27FC236}">
                <a16:creationId xmlns:a16="http://schemas.microsoft.com/office/drawing/2014/main" id="{9B284655-63AD-3312-0674-E1A4737428B4}"/>
              </a:ext>
            </a:extLst>
          </p:cNvPr>
          <p:cNvSpPr txBox="1"/>
          <p:nvPr/>
        </p:nvSpPr>
        <p:spPr>
          <a:xfrm>
            <a:off x="2450333" y="6715228"/>
            <a:ext cx="2055628" cy="507831"/>
          </a:xfrm>
          <a:prstGeom prst="rect">
            <a:avLst/>
          </a:prstGeom>
          <a:noFill/>
        </p:spPr>
        <p:txBody>
          <a:bodyPr wrap="square" rtlCol="0">
            <a:spAutoFit/>
          </a:bodyPr>
          <a:lstStyle/>
          <a:p>
            <a:pPr algn="ctr"/>
            <a:r>
              <a:rPr lang="de-AT" sz="900" dirty="0">
                <a:latin typeface="Pangolin" panose="00000500000000000000" pitchFamily="2" charset="0"/>
              </a:rPr>
              <a:t>Sure, I will </a:t>
            </a:r>
            <a:r>
              <a:rPr lang="de-AT" sz="900" b="1" i="1" dirty="0" err="1">
                <a:latin typeface="Pangolin" panose="00000500000000000000" pitchFamily="2" charset="0"/>
              </a:rPr>
              <a:t>attribute</a:t>
            </a:r>
            <a:r>
              <a:rPr lang="de-AT" sz="900" dirty="0">
                <a:latin typeface="Pangolin" panose="00000500000000000000" pitchFamily="2" charset="0"/>
              </a:rPr>
              <a:t> </a:t>
            </a:r>
            <a:r>
              <a:rPr lang="de-AT" sz="900" dirty="0" err="1">
                <a:latin typeface="Pangolin" panose="00000500000000000000" pitchFamily="2" charset="0"/>
              </a:rPr>
              <a:t>that</a:t>
            </a:r>
            <a:r>
              <a:rPr lang="de-AT" sz="900" dirty="0">
                <a:latin typeface="Pangolin" panose="00000500000000000000" pitchFamily="2" charset="0"/>
              </a:rPr>
              <a:t> </a:t>
            </a:r>
            <a:r>
              <a:rPr lang="de-AT" sz="900" dirty="0" err="1">
                <a:latin typeface="Pangolin" panose="00000500000000000000" pitchFamily="2" charset="0"/>
              </a:rPr>
              <a:t>task</a:t>
            </a:r>
            <a:r>
              <a:rPr lang="de-AT" sz="900" dirty="0">
                <a:latin typeface="Pangolin" panose="00000500000000000000" pitchFamily="2" charset="0"/>
              </a:rPr>
              <a:t> </a:t>
            </a:r>
            <a:r>
              <a:rPr lang="de-AT" sz="900" dirty="0" err="1">
                <a:latin typeface="Pangolin" panose="00000500000000000000" pitchFamily="2" charset="0"/>
              </a:rPr>
              <a:t>to</a:t>
            </a:r>
            <a:r>
              <a:rPr lang="de-AT" sz="900" dirty="0">
                <a:latin typeface="Pangolin" panose="00000500000000000000" pitchFamily="2" charset="0"/>
              </a:rPr>
              <a:t> </a:t>
            </a:r>
            <a:r>
              <a:rPr lang="de-AT" sz="900" dirty="0" err="1">
                <a:latin typeface="Pangolin" panose="00000500000000000000" pitchFamily="2" charset="0"/>
              </a:rPr>
              <a:t>you</a:t>
            </a:r>
            <a:br>
              <a:rPr lang="de-AT" sz="900" dirty="0">
                <a:latin typeface="Pangolin" panose="00000500000000000000" pitchFamily="2" charset="0"/>
              </a:rPr>
            </a:br>
            <a:r>
              <a:rPr lang="de-AT" sz="900" dirty="0">
                <a:latin typeface="Pangolin" panose="00000500000000000000" pitchFamily="2" charset="0"/>
              </a:rPr>
              <a:t>and </a:t>
            </a:r>
            <a:r>
              <a:rPr lang="de-AT" sz="900" dirty="0" err="1">
                <a:latin typeface="Pangolin" panose="00000500000000000000" pitchFamily="2" charset="0"/>
              </a:rPr>
              <a:t>go</a:t>
            </a:r>
            <a:r>
              <a:rPr lang="de-AT" sz="900" dirty="0">
                <a:latin typeface="Pangolin" panose="00000500000000000000" pitchFamily="2" charset="0"/>
              </a:rPr>
              <a:t> grab a </a:t>
            </a:r>
            <a:r>
              <a:rPr lang="de-AT" sz="900" dirty="0" err="1">
                <a:latin typeface="Pangolin" panose="00000500000000000000" pitchFamily="2" charset="0"/>
              </a:rPr>
              <a:t>snack</a:t>
            </a:r>
            <a:r>
              <a:rPr lang="de-AT" sz="900" dirty="0">
                <a:latin typeface="Pangolin" panose="00000500000000000000" pitchFamily="2" charset="0"/>
              </a:rPr>
              <a:t>. Most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the</a:t>
            </a:r>
            <a:br>
              <a:rPr lang="de-AT" sz="900" dirty="0">
                <a:latin typeface="Pangolin" panose="00000500000000000000" pitchFamily="2" charset="0"/>
              </a:rPr>
            </a:br>
            <a:r>
              <a:rPr lang="de-AT" sz="900" dirty="0" err="1">
                <a:latin typeface="Pangolin" panose="00000500000000000000" pitchFamily="2" charset="0"/>
              </a:rPr>
              <a:t>books</a:t>
            </a:r>
            <a:r>
              <a:rPr lang="de-AT" sz="900" dirty="0">
                <a:latin typeface="Pangolin" panose="00000500000000000000" pitchFamily="2" charset="0"/>
              </a:rPr>
              <a:t> </a:t>
            </a:r>
            <a:r>
              <a:rPr lang="de-AT" sz="900" dirty="0" err="1">
                <a:latin typeface="Pangolin" panose="00000500000000000000" pitchFamily="2" charset="0"/>
              </a:rPr>
              <a:t>are</a:t>
            </a:r>
            <a:r>
              <a:rPr lang="de-AT" sz="900" dirty="0">
                <a:latin typeface="Pangolin" panose="00000500000000000000" pitchFamily="2" charset="0"/>
              </a:rPr>
              <a:t> </a:t>
            </a:r>
            <a:r>
              <a:rPr lang="de-AT" sz="900" dirty="0" err="1">
                <a:latin typeface="Pangolin" panose="00000500000000000000" pitchFamily="2" charset="0"/>
              </a:rPr>
              <a:t>yours</a:t>
            </a:r>
            <a:r>
              <a:rPr lang="de-AT" sz="900" dirty="0">
                <a:latin typeface="Pangolin" panose="00000500000000000000" pitchFamily="2" charset="0"/>
              </a:rPr>
              <a:t>, </a:t>
            </a:r>
            <a:r>
              <a:rPr lang="de-AT" sz="900" dirty="0" err="1">
                <a:latin typeface="Pangolin" panose="00000500000000000000" pitchFamily="2" charset="0"/>
              </a:rPr>
              <a:t>anyway</a:t>
            </a:r>
            <a:r>
              <a:rPr lang="de-AT" sz="900" dirty="0">
                <a:latin typeface="Pangolin" panose="00000500000000000000" pitchFamily="2" charset="0"/>
              </a:rPr>
              <a:t>.</a:t>
            </a:r>
            <a:endParaRPr lang="pt-BR" sz="900" dirty="0"/>
          </a:p>
        </p:txBody>
      </p:sp>
      <p:sp>
        <p:nvSpPr>
          <p:cNvPr id="22" name="TextBox 21">
            <a:extLst>
              <a:ext uri="{FF2B5EF4-FFF2-40B4-BE49-F238E27FC236}">
                <a16:creationId xmlns:a16="http://schemas.microsoft.com/office/drawing/2014/main" id="{AC9501EA-5373-19F7-3542-4F5F6CFC6620}"/>
              </a:ext>
            </a:extLst>
          </p:cNvPr>
          <p:cNvSpPr txBox="1"/>
          <p:nvPr/>
        </p:nvSpPr>
        <p:spPr>
          <a:xfrm>
            <a:off x="4630009" y="8829070"/>
            <a:ext cx="2055628" cy="646331"/>
          </a:xfrm>
          <a:prstGeom prst="rect">
            <a:avLst/>
          </a:prstGeom>
          <a:noFill/>
        </p:spPr>
        <p:txBody>
          <a:bodyPr wrap="square" rtlCol="0">
            <a:spAutoFit/>
          </a:bodyPr>
          <a:lstStyle/>
          <a:p>
            <a:pPr algn="ctr"/>
            <a:r>
              <a:rPr lang="de-AT" sz="900" dirty="0" err="1">
                <a:latin typeface="Pangolin" panose="00000500000000000000" pitchFamily="2" charset="0"/>
              </a:rPr>
              <a:t>Now</a:t>
            </a:r>
            <a:r>
              <a:rPr lang="de-AT" sz="900" dirty="0">
                <a:latin typeface="Pangolin" panose="00000500000000000000" pitchFamily="2" charset="0"/>
              </a:rPr>
              <a:t> </a:t>
            </a:r>
            <a:r>
              <a:rPr lang="de-AT" sz="900" dirty="0" err="1">
                <a:latin typeface="Pangolin" panose="00000500000000000000" pitchFamily="2" charset="0"/>
              </a:rPr>
              <a:t>that</a:t>
            </a:r>
            <a:r>
              <a:rPr lang="de-AT" sz="900" dirty="0">
                <a:latin typeface="Pangolin" panose="00000500000000000000" pitchFamily="2" charset="0"/>
              </a:rPr>
              <a:t> </a:t>
            </a:r>
            <a:r>
              <a:rPr lang="de-AT" sz="900" dirty="0" err="1">
                <a:latin typeface="Pangolin" panose="00000500000000000000" pitchFamily="2" charset="0"/>
              </a:rPr>
              <a:t>we</a:t>
            </a:r>
            <a:r>
              <a:rPr lang="de-AT" sz="900" dirty="0">
                <a:latin typeface="Pangolin" panose="00000500000000000000" pitchFamily="2" charset="0"/>
              </a:rPr>
              <a:t> </a:t>
            </a:r>
            <a:r>
              <a:rPr lang="de-AT" sz="900" dirty="0" err="1">
                <a:latin typeface="Pangolin" panose="00000500000000000000" pitchFamily="2" charset="0"/>
              </a:rPr>
              <a:t>have</a:t>
            </a:r>
            <a:r>
              <a:rPr lang="de-AT" sz="900" dirty="0">
                <a:latin typeface="Pangolin" panose="00000500000000000000" pitchFamily="2" charset="0"/>
              </a:rPr>
              <a:t> </a:t>
            </a:r>
            <a:r>
              <a:rPr lang="de-AT" sz="900" dirty="0" err="1">
                <a:latin typeface="Pangolin" panose="00000500000000000000" pitchFamily="2" charset="0"/>
              </a:rPr>
              <a:t>talked</a:t>
            </a:r>
            <a:r>
              <a:rPr lang="de-AT" sz="900" dirty="0">
                <a:latin typeface="Pangolin" panose="00000500000000000000" pitchFamily="2" charset="0"/>
              </a:rPr>
              <a:t> </a:t>
            </a:r>
            <a:r>
              <a:rPr lang="de-AT" sz="900" dirty="0" err="1">
                <a:latin typeface="Pangolin" panose="00000500000000000000" pitchFamily="2" charset="0"/>
              </a:rPr>
              <a:t>about</a:t>
            </a:r>
            <a:br>
              <a:rPr lang="de-AT" sz="900" dirty="0">
                <a:latin typeface="Pangolin" panose="00000500000000000000" pitchFamily="2" charset="0"/>
              </a:rPr>
            </a:br>
            <a:r>
              <a:rPr lang="de-AT" sz="900" dirty="0" err="1">
                <a:latin typeface="Pangolin" panose="00000500000000000000" pitchFamily="2" charset="0"/>
              </a:rPr>
              <a:t>data</a:t>
            </a:r>
            <a:r>
              <a:rPr lang="de-AT" sz="900" dirty="0">
                <a:latin typeface="Pangolin" panose="00000500000000000000" pitchFamily="2" charset="0"/>
              </a:rPr>
              <a:t> </a:t>
            </a:r>
            <a:r>
              <a:rPr lang="de-AT" sz="900" dirty="0" err="1">
                <a:latin typeface="Pangolin" panose="00000500000000000000" pitchFamily="2" charset="0"/>
              </a:rPr>
              <a:t>attributes</a:t>
            </a:r>
            <a:r>
              <a:rPr lang="de-AT" sz="900" dirty="0">
                <a:latin typeface="Pangolin" panose="00000500000000000000" pitchFamily="2" charset="0"/>
              </a:rPr>
              <a:t> and </a:t>
            </a:r>
            <a:r>
              <a:rPr lang="de-AT" sz="900" dirty="0" err="1">
                <a:latin typeface="Pangolin" panose="00000500000000000000" pitchFamily="2" charset="0"/>
              </a:rPr>
              <a:t>their</a:t>
            </a:r>
            <a:r>
              <a:rPr lang="de-AT" sz="900" dirty="0">
                <a:latin typeface="Pangolin" panose="00000500000000000000" pitchFamily="2" charset="0"/>
              </a:rPr>
              <a:t> </a:t>
            </a:r>
            <a:r>
              <a:rPr lang="de-AT" sz="900" dirty="0" err="1">
                <a:latin typeface="Pangolin" panose="00000500000000000000" pitchFamily="2" charset="0"/>
              </a:rPr>
              <a:t>types</a:t>
            </a:r>
            <a:r>
              <a:rPr lang="de-AT" sz="900" dirty="0">
                <a:latin typeface="Pangolin" panose="00000500000000000000" pitchFamily="2" charset="0"/>
              </a:rPr>
              <a:t>, turn</a:t>
            </a:r>
            <a:br>
              <a:rPr lang="de-AT" sz="900" dirty="0">
                <a:latin typeface="Pangolin" panose="00000500000000000000" pitchFamily="2" charset="0"/>
              </a:rPr>
            </a:b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page</a:t>
            </a:r>
            <a:r>
              <a:rPr lang="de-AT" sz="900" dirty="0">
                <a:latin typeface="Pangolin" panose="00000500000000000000" pitchFamily="2" charset="0"/>
              </a:rPr>
              <a:t> and </a:t>
            </a:r>
            <a:r>
              <a:rPr lang="de-AT" sz="900" dirty="0" err="1">
                <a:latin typeface="Pangolin" panose="00000500000000000000" pitchFamily="2" charset="0"/>
              </a:rPr>
              <a:t>see</a:t>
            </a:r>
            <a:r>
              <a:rPr lang="de-AT" sz="900" dirty="0">
                <a:latin typeface="Pangolin" panose="00000500000000000000" pitchFamily="2" charset="0"/>
              </a:rPr>
              <a:t> </a:t>
            </a:r>
            <a:r>
              <a:rPr lang="de-AT" sz="900" dirty="0" err="1">
                <a:latin typeface="Pangolin" panose="00000500000000000000" pitchFamily="2" charset="0"/>
              </a:rPr>
              <a:t>if</a:t>
            </a:r>
            <a:r>
              <a:rPr lang="de-AT" sz="900" dirty="0">
                <a:latin typeface="Pangolin" panose="00000500000000000000" pitchFamily="2" charset="0"/>
              </a:rPr>
              <a:t> </a:t>
            </a:r>
            <a:r>
              <a:rPr lang="de-AT" sz="900" dirty="0" err="1">
                <a:latin typeface="Pangolin" panose="00000500000000000000" pitchFamily="2" charset="0"/>
              </a:rPr>
              <a:t>you</a:t>
            </a:r>
            <a:r>
              <a:rPr lang="de-AT" sz="900" dirty="0">
                <a:latin typeface="Pangolin" panose="00000500000000000000" pitchFamily="2" charset="0"/>
              </a:rPr>
              <a:t> </a:t>
            </a:r>
            <a:r>
              <a:rPr lang="de-AT" sz="900" dirty="0" err="1">
                <a:latin typeface="Pangolin" panose="00000500000000000000" pitchFamily="2" charset="0"/>
              </a:rPr>
              <a:t>can</a:t>
            </a:r>
            <a:r>
              <a:rPr lang="de-AT" sz="900" dirty="0">
                <a:latin typeface="Pangolin" panose="00000500000000000000" pitchFamily="2" charset="0"/>
              </a:rPr>
              <a:t> </a:t>
            </a:r>
            <a:r>
              <a:rPr lang="de-AT" sz="900" dirty="0" err="1">
                <a:latin typeface="Pangolin" panose="00000500000000000000" pitchFamily="2" charset="0"/>
              </a:rPr>
              <a:t>apply</a:t>
            </a:r>
            <a:r>
              <a:rPr lang="de-AT" sz="900" dirty="0">
                <a:latin typeface="Pangolin" panose="00000500000000000000" pitchFamily="2" charset="0"/>
              </a:rPr>
              <a:t> </a:t>
            </a:r>
            <a:r>
              <a:rPr lang="de-AT" sz="900" dirty="0" err="1">
                <a:latin typeface="Pangolin" panose="00000500000000000000" pitchFamily="2" charset="0"/>
              </a:rPr>
              <a:t>the</a:t>
            </a:r>
            <a:br>
              <a:rPr lang="de-AT" sz="900" dirty="0">
                <a:latin typeface="Pangolin" panose="00000500000000000000" pitchFamily="2" charset="0"/>
              </a:rPr>
            </a:br>
            <a:r>
              <a:rPr lang="de-AT" sz="900" dirty="0" err="1">
                <a:latin typeface="Pangolin" panose="00000500000000000000" pitchFamily="2" charset="0"/>
              </a:rPr>
              <a:t>knowledge</a:t>
            </a:r>
            <a:r>
              <a:rPr lang="de-AT" sz="900" dirty="0">
                <a:latin typeface="Pangolin" panose="00000500000000000000" pitchFamily="2" charset="0"/>
              </a:rPr>
              <a:t> in </a:t>
            </a:r>
            <a:r>
              <a:rPr lang="de-AT" sz="900" dirty="0" err="1">
                <a:latin typeface="Pangolin" panose="00000500000000000000" pitchFamily="2" charset="0"/>
              </a:rPr>
              <a:t>some</a:t>
            </a:r>
            <a:r>
              <a:rPr lang="de-AT" sz="900" dirty="0">
                <a:latin typeface="Pangolin" panose="00000500000000000000" pitchFamily="2" charset="0"/>
              </a:rPr>
              <a:t> </a:t>
            </a:r>
            <a:r>
              <a:rPr lang="de-AT" sz="900" dirty="0" err="1">
                <a:latin typeface="Pangolin" panose="00000500000000000000" pitchFamily="2" charset="0"/>
              </a:rPr>
              <a:t>exercises</a:t>
            </a:r>
            <a:r>
              <a:rPr lang="de-AT" sz="900" dirty="0">
                <a:latin typeface="Pangolin" panose="00000500000000000000" pitchFamily="2" charset="0"/>
              </a:rPr>
              <a:t>!</a:t>
            </a:r>
            <a:endParaRPr lang="pt-BR" sz="900" dirty="0"/>
          </a:p>
        </p:txBody>
      </p:sp>
    </p:spTree>
    <p:extLst>
      <p:ext uri="{BB962C8B-B14F-4D97-AF65-F5344CB8AC3E}">
        <p14:creationId xmlns:p14="http://schemas.microsoft.com/office/powerpoint/2010/main" val="17090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23B987E3-5208-35C2-472D-DF69064E198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
            <a:ext cx="7003099" cy="9905998"/>
          </a:xfrm>
          <a:prstGeom prst="rect">
            <a:avLst/>
          </a:prstGeom>
        </p:spPr>
      </p:pic>
      <p:grpSp>
        <p:nvGrpSpPr>
          <p:cNvPr id="15" name="Group 14">
            <a:extLst>
              <a:ext uri="{FF2B5EF4-FFF2-40B4-BE49-F238E27FC236}">
                <a16:creationId xmlns:a16="http://schemas.microsoft.com/office/drawing/2014/main" id="{C1A658A9-C46D-328A-0166-E3A97623832C}"/>
              </a:ext>
              <a:ext uri="{C183D7F6-B498-43B3-948B-1728B52AA6E4}">
                <adec:decorative xmlns:adec="http://schemas.microsoft.com/office/drawing/2017/decorative" val="1"/>
              </a:ext>
            </a:extLst>
          </p:cNvPr>
          <p:cNvGrpSpPr/>
          <p:nvPr/>
        </p:nvGrpSpPr>
        <p:grpSpPr>
          <a:xfrm>
            <a:off x="361950" y="446688"/>
            <a:ext cx="5195330" cy="6411312"/>
            <a:chOff x="361950" y="446688"/>
            <a:chExt cx="5195330" cy="6411312"/>
          </a:xfrm>
        </p:grpSpPr>
        <p:sp>
          <p:nvSpPr>
            <p:cNvPr id="4" name="Rectangle 3">
              <a:extLst>
                <a:ext uri="{FF2B5EF4-FFF2-40B4-BE49-F238E27FC236}">
                  <a16:creationId xmlns:a16="http://schemas.microsoft.com/office/drawing/2014/main" id="{F4E7B18A-BDD5-ADF9-4F36-91A53509B6AD}"/>
                </a:ext>
                <a:ext uri="{C183D7F6-B498-43B3-948B-1728B52AA6E4}">
                  <adec:decorative xmlns:adec="http://schemas.microsoft.com/office/drawing/2017/decorative" val="1"/>
                </a:ext>
              </a:extLst>
            </p:cNvPr>
            <p:cNvSpPr/>
            <p:nvPr/>
          </p:nvSpPr>
          <p:spPr>
            <a:xfrm>
              <a:off x="728663" y="6660995"/>
              <a:ext cx="4828617" cy="19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Freeform: Shape 4">
              <a:extLst>
                <a:ext uri="{FF2B5EF4-FFF2-40B4-BE49-F238E27FC236}">
                  <a16:creationId xmlns:a16="http://schemas.microsoft.com/office/drawing/2014/main" id="{797C5D18-5DEA-036E-4732-0FF1DCF2A544}"/>
                </a:ext>
                <a:ext uri="{C183D7F6-B498-43B3-948B-1728B52AA6E4}">
                  <adec:decorative xmlns:adec="http://schemas.microsoft.com/office/drawing/2017/decorative" val="1"/>
                </a:ext>
              </a:extLst>
            </p:cNvPr>
            <p:cNvSpPr/>
            <p:nvPr/>
          </p:nvSpPr>
          <p:spPr>
            <a:xfrm>
              <a:off x="409575" y="3609975"/>
              <a:ext cx="2334818" cy="542925"/>
            </a:xfrm>
            <a:custGeom>
              <a:avLst/>
              <a:gdLst>
                <a:gd name="connsiteX0" fmla="*/ 28575 w 2334818"/>
                <a:gd name="connsiteY0" fmla="*/ 300038 h 542925"/>
                <a:gd name="connsiteX1" fmla="*/ 33338 w 2334818"/>
                <a:gd name="connsiteY1" fmla="*/ 276225 h 542925"/>
                <a:gd name="connsiteX2" fmla="*/ 47625 w 2334818"/>
                <a:gd name="connsiteY2" fmla="*/ 266700 h 542925"/>
                <a:gd name="connsiteX3" fmla="*/ 52388 w 2334818"/>
                <a:gd name="connsiteY3" fmla="*/ 252413 h 542925"/>
                <a:gd name="connsiteX4" fmla="*/ 66675 w 2334818"/>
                <a:gd name="connsiteY4" fmla="*/ 242888 h 542925"/>
                <a:gd name="connsiteX5" fmla="*/ 100013 w 2334818"/>
                <a:gd name="connsiteY5" fmla="*/ 214313 h 542925"/>
                <a:gd name="connsiteX6" fmla="*/ 109538 w 2334818"/>
                <a:gd name="connsiteY6" fmla="*/ 195263 h 542925"/>
                <a:gd name="connsiteX7" fmla="*/ 123825 w 2334818"/>
                <a:gd name="connsiteY7" fmla="*/ 190500 h 542925"/>
                <a:gd name="connsiteX8" fmla="*/ 276225 w 2334818"/>
                <a:gd name="connsiteY8" fmla="*/ 185738 h 542925"/>
                <a:gd name="connsiteX9" fmla="*/ 290513 w 2334818"/>
                <a:gd name="connsiteY9" fmla="*/ 157163 h 542925"/>
                <a:gd name="connsiteX10" fmla="*/ 309563 w 2334818"/>
                <a:gd name="connsiteY10" fmla="*/ 119063 h 542925"/>
                <a:gd name="connsiteX11" fmla="*/ 333375 w 2334818"/>
                <a:gd name="connsiteY11" fmla="*/ 33338 h 542925"/>
                <a:gd name="connsiteX12" fmla="*/ 390525 w 2334818"/>
                <a:gd name="connsiteY12" fmla="*/ 28575 h 542925"/>
                <a:gd name="connsiteX13" fmla="*/ 890588 w 2334818"/>
                <a:gd name="connsiteY13" fmla="*/ 23813 h 542925"/>
                <a:gd name="connsiteX14" fmla="*/ 1166813 w 2334818"/>
                <a:gd name="connsiteY14" fmla="*/ 19050 h 542925"/>
                <a:gd name="connsiteX15" fmla="*/ 1314450 w 2334818"/>
                <a:gd name="connsiteY15" fmla="*/ 14288 h 542925"/>
                <a:gd name="connsiteX16" fmla="*/ 1490663 w 2334818"/>
                <a:gd name="connsiteY16" fmla="*/ 9525 h 542925"/>
                <a:gd name="connsiteX17" fmla="*/ 1538288 w 2334818"/>
                <a:gd name="connsiteY17" fmla="*/ 4763 h 542925"/>
                <a:gd name="connsiteX18" fmla="*/ 1576388 w 2334818"/>
                <a:gd name="connsiteY18" fmla="*/ 0 h 542925"/>
                <a:gd name="connsiteX19" fmla="*/ 2085975 w 2334818"/>
                <a:gd name="connsiteY19" fmla="*/ 4763 h 542925"/>
                <a:gd name="connsiteX20" fmla="*/ 2209800 w 2334818"/>
                <a:gd name="connsiteY20" fmla="*/ 23813 h 542925"/>
                <a:gd name="connsiteX21" fmla="*/ 2286000 w 2334818"/>
                <a:gd name="connsiteY21" fmla="*/ 80963 h 542925"/>
                <a:gd name="connsiteX22" fmla="*/ 2295525 w 2334818"/>
                <a:gd name="connsiteY22" fmla="*/ 104775 h 542925"/>
                <a:gd name="connsiteX23" fmla="*/ 2319338 w 2334818"/>
                <a:gd name="connsiteY23" fmla="*/ 190500 h 542925"/>
                <a:gd name="connsiteX24" fmla="*/ 2324100 w 2334818"/>
                <a:gd name="connsiteY24" fmla="*/ 228600 h 542925"/>
                <a:gd name="connsiteX25" fmla="*/ 2328863 w 2334818"/>
                <a:gd name="connsiteY25" fmla="*/ 323850 h 542925"/>
                <a:gd name="connsiteX26" fmla="*/ 2324100 w 2334818"/>
                <a:gd name="connsiteY26" fmla="*/ 419100 h 542925"/>
                <a:gd name="connsiteX27" fmla="*/ 2314575 w 2334818"/>
                <a:gd name="connsiteY27" fmla="*/ 438150 h 542925"/>
                <a:gd name="connsiteX28" fmla="*/ 2243138 w 2334818"/>
                <a:gd name="connsiteY28" fmla="*/ 466725 h 542925"/>
                <a:gd name="connsiteX29" fmla="*/ 2162175 w 2334818"/>
                <a:gd name="connsiteY29" fmla="*/ 485775 h 542925"/>
                <a:gd name="connsiteX30" fmla="*/ 2109788 w 2334818"/>
                <a:gd name="connsiteY30" fmla="*/ 495300 h 542925"/>
                <a:gd name="connsiteX31" fmla="*/ 2071688 w 2334818"/>
                <a:gd name="connsiteY31" fmla="*/ 500063 h 542925"/>
                <a:gd name="connsiteX32" fmla="*/ 2052638 w 2334818"/>
                <a:gd name="connsiteY32" fmla="*/ 504825 h 542925"/>
                <a:gd name="connsiteX33" fmla="*/ 1995488 w 2334818"/>
                <a:gd name="connsiteY33" fmla="*/ 509588 h 542925"/>
                <a:gd name="connsiteX34" fmla="*/ 1900238 w 2334818"/>
                <a:gd name="connsiteY34" fmla="*/ 523875 h 542925"/>
                <a:gd name="connsiteX35" fmla="*/ 1714500 w 2334818"/>
                <a:gd name="connsiteY35" fmla="*/ 533400 h 542925"/>
                <a:gd name="connsiteX36" fmla="*/ 1619250 w 2334818"/>
                <a:gd name="connsiteY36" fmla="*/ 538163 h 542925"/>
                <a:gd name="connsiteX37" fmla="*/ 1157288 w 2334818"/>
                <a:gd name="connsiteY37" fmla="*/ 542925 h 542925"/>
                <a:gd name="connsiteX38" fmla="*/ 681038 w 2334818"/>
                <a:gd name="connsiteY38" fmla="*/ 538163 h 542925"/>
                <a:gd name="connsiteX39" fmla="*/ 238125 w 2334818"/>
                <a:gd name="connsiteY39" fmla="*/ 528638 h 542925"/>
                <a:gd name="connsiteX40" fmla="*/ 200025 w 2334818"/>
                <a:gd name="connsiteY40" fmla="*/ 523875 h 542925"/>
                <a:gd name="connsiteX41" fmla="*/ 133350 w 2334818"/>
                <a:gd name="connsiteY41" fmla="*/ 519113 h 542925"/>
                <a:gd name="connsiteX42" fmla="*/ 109538 w 2334818"/>
                <a:gd name="connsiteY42" fmla="*/ 509588 h 542925"/>
                <a:gd name="connsiteX43" fmla="*/ 85725 w 2334818"/>
                <a:gd name="connsiteY43" fmla="*/ 504825 h 542925"/>
                <a:gd name="connsiteX44" fmla="*/ 71438 w 2334818"/>
                <a:gd name="connsiteY44" fmla="*/ 495300 h 542925"/>
                <a:gd name="connsiteX45" fmla="*/ 57150 w 2334818"/>
                <a:gd name="connsiteY45" fmla="*/ 490538 h 542925"/>
                <a:gd name="connsiteX46" fmla="*/ 19050 w 2334818"/>
                <a:gd name="connsiteY46" fmla="*/ 442913 h 542925"/>
                <a:gd name="connsiteX47" fmla="*/ 0 w 2334818"/>
                <a:gd name="connsiteY47" fmla="*/ 381000 h 542925"/>
                <a:gd name="connsiteX48" fmla="*/ 9525 w 2334818"/>
                <a:gd name="connsiteY48" fmla="*/ 304800 h 542925"/>
                <a:gd name="connsiteX49" fmla="*/ 28575 w 2334818"/>
                <a:gd name="connsiteY49" fmla="*/ 300038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34818" h="542925">
                  <a:moveTo>
                    <a:pt x="28575" y="300038"/>
                  </a:moveTo>
                  <a:cubicBezTo>
                    <a:pt x="32544" y="295276"/>
                    <a:pt x="29322" y="283253"/>
                    <a:pt x="33338" y="276225"/>
                  </a:cubicBezTo>
                  <a:cubicBezTo>
                    <a:pt x="36178" y="271255"/>
                    <a:pt x="44049" y="271169"/>
                    <a:pt x="47625" y="266700"/>
                  </a:cubicBezTo>
                  <a:cubicBezTo>
                    <a:pt x="50761" y="262780"/>
                    <a:pt x="49252" y="256333"/>
                    <a:pt x="52388" y="252413"/>
                  </a:cubicBezTo>
                  <a:cubicBezTo>
                    <a:pt x="55964" y="247944"/>
                    <a:pt x="62018" y="246215"/>
                    <a:pt x="66675" y="242888"/>
                  </a:cubicBezTo>
                  <a:cubicBezTo>
                    <a:pt x="88057" y="227614"/>
                    <a:pt x="82705" y="231620"/>
                    <a:pt x="100013" y="214313"/>
                  </a:cubicBezTo>
                  <a:cubicBezTo>
                    <a:pt x="103188" y="207963"/>
                    <a:pt x="104518" y="200283"/>
                    <a:pt x="109538" y="195263"/>
                  </a:cubicBezTo>
                  <a:cubicBezTo>
                    <a:pt x="113088" y="191713"/>
                    <a:pt x="118813" y="190786"/>
                    <a:pt x="123825" y="190500"/>
                  </a:cubicBezTo>
                  <a:cubicBezTo>
                    <a:pt x="174567" y="187600"/>
                    <a:pt x="225425" y="187325"/>
                    <a:pt x="276225" y="185738"/>
                  </a:cubicBezTo>
                  <a:cubicBezTo>
                    <a:pt x="285884" y="156764"/>
                    <a:pt x="274685" y="186181"/>
                    <a:pt x="290513" y="157163"/>
                  </a:cubicBezTo>
                  <a:cubicBezTo>
                    <a:pt x="297312" y="144698"/>
                    <a:pt x="309563" y="119063"/>
                    <a:pt x="309563" y="119063"/>
                  </a:cubicBezTo>
                  <a:cubicBezTo>
                    <a:pt x="311761" y="110271"/>
                    <a:pt x="329692" y="36039"/>
                    <a:pt x="333375" y="33338"/>
                  </a:cubicBezTo>
                  <a:cubicBezTo>
                    <a:pt x="348790" y="22033"/>
                    <a:pt x="371412" y="28902"/>
                    <a:pt x="390525" y="28575"/>
                  </a:cubicBezTo>
                  <a:lnTo>
                    <a:pt x="890588" y="23813"/>
                  </a:lnTo>
                  <a:lnTo>
                    <a:pt x="1166813" y="19050"/>
                  </a:lnTo>
                  <a:lnTo>
                    <a:pt x="1314450" y="14288"/>
                  </a:lnTo>
                  <a:lnTo>
                    <a:pt x="1490663" y="9525"/>
                  </a:lnTo>
                  <a:lnTo>
                    <a:pt x="1538288" y="4763"/>
                  </a:lnTo>
                  <a:cubicBezTo>
                    <a:pt x="1551009" y="3350"/>
                    <a:pt x="1563589" y="0"/>
                    <a:pt x="1576388" y="0"/>
                  </a:cubicBezTo>
                  <a:lnTo>
                    <a:pt x="2085975" y="4763"/>
                  </a:lnTo>
                  <a:cubicBezTo>
                    <a:pt x="2184325" y="21154"/>
                    <a:pt x="2142955" y="15456"/>
                    <a:pt x="2209800" y="23813"/>
                  </a:cubicBezTo>
                  <a:cubicBezTo>
                    <a:pt x="2237447" y="41092"/>
                    <a:pt x="2264533" y="55202"/>
                    <a:pt x="2286000" y="80963"/>
                  </a:cubicBezTo>
                  <a:cubicBezTo>
                    <a:pt x="2291473" y="87530"/>
                    <a:pt x="2292650" y="96724"/>
                    <a:pt x="2295525" y="104775"/>
                  </a:cubicBezTo>
                  <a:cubicBezTo>
                    <a:pt x="2307764" y="139044"/>
                    <a:pt x="2313035" y="154781"/>
                    <a:pt x="2319338" y="190500"/>
                  </a:cubicBezTo>
                  <a:cubicBezTo>
                    <a:pt x="2321562" y="203104"/>
                    <a:pt x="2322513" y="215900"/>
                    <a:pt x="2324100" y="228600"/>
                  </a:cubicBezTo>
                  <a:cubicBezTo>
                    <a:pt x="2325688" y="260350"/>
                    <a:pt x="2326515" y="292147"/>
                    <a:pt x="2328863" y="323850"/>
                  </a:cubicBezTo>
                  <a:cubicBezTo>
                    <a:pt x="2332987" y="379530"/>
                    <a:pt x="2342010" y="342984"/>
                    <a:pt x="2324100" y="419100"/>
                  </a:cubicBezTo>
                  <a:cubicBezTo>
                    <a:pt x="2322474" y="426011"/>
                    <a:pt x="2319195" y="432760"/>
                    <a:pt x="2314575" y="438150"/>
                  </a:cubicBezTo>
                  <a:cubicBezTo>
                    <a:pt x="2296336" y="459429"/>
                    <a:pt x="2268316" y="459172"/>
                    <a:pt x="2243138" y="466725"/>
                  </a:cubicBezTo>
                  <a:cubicBezTo>
                    <a:pt x="2160776" y="491434"/>
                    <a:pt x="2238468" y="473729"/>
                    <a:pt x="2162175" y="485775"/>
                  </a:cubicBezTo>
                  <a:cubicBezTo>
                    <a:pt x="2144644" y="488543"/>
                    <a:pt x="2127319" y="492532"/>
                    <a:pt x="2109788" y="495300"/>
                  </a:cubicBezTo>
                  <a:cubicBezTo>
                    <a:pt x="2097146" y="497296"/>
                    <a:pt x="2084313" y="497959"/>
                    <a:pt x="2071688" y="500063"/>
                  </a:cubicBezTo>
                  <a:cubicBezTo>
                    <a:pt x="2065232" y="501139"/>
                    <a:pt x="2059133" y="504013"/>
                    <a:pt x="2052638" y="504825"/>
                  </a:cubicBezTo>
                  <a:cubicBezTo>
                    <a:pt x="2033670" y="507196"/>
                    <a:pt x="2014456" y="507217"/>
                    <a:pt x="1995488" y="509588"/>
                  </a:cubicBezTo>
                  <a:cubicBezTo>
                    <a:pt x="1963631" y="513570"/>
                    <a:pt x="1932147" y="520330"/>
                    <a:pt x="1900238" y="523875"/>
                  </a:cubicBezTo>
                  <a:cubicBezTo>
                    <a:pt x="1867919" y="527466"/>
                    <a:pt x="1734066" y="532490"/>
                    <a:pt x="1714500" y="533400"/>
                  </a:cubicBezTo>
                  <a:cubicBezTo>
                    <a:pt x="1682745" y="534877"/>
                    <a:pt x="1651035" y="537620"/>
                    <a:pt x="1619250" y="538163"/>
                  </a:cubicBezTo>
                  <a:lnTo>
                    <a:pt x="1157288" y="542925"/>
                  </a:lnTo>
                  <a:lnTo>
                    <a:pt x="681038" y="538163"/>
                  </a:lnTo>
                  <a:lnTo>
                    <a:pt x="238125" y="528638"/>
                  </a:lnTo>
                  <a:cubicBezTo>
                    <a:pt x="225425" y="527050"/>
                    <a:pt x="212771" y="525034"/>
                    <a:pt x="200025" y="523875"/>
                  </a:cubicBezTo>
                  <a:cubicBezTo>
                    <a:pt x="177835" y="521858"/>
                    <a:pt x="155359" y="522588"/>
                    <a:pt x="133350" y="519113"/>
                  </a:cubicBezTo>
                  <a:cubicBezTo>
                    <a:pt x="124906" y="517780"/>
                    <a:pt x="117726" y="512045"/>
                    <a:pt x="109538" y="509588"/>
                  </a:cubicBezTo>
                  <a:cubicBezTo>
                    <a:pt x="101785" y="507262"/>
                    <a:pt x="93663" y="506413"/>
                    <a:pt x="85725" y="504825"/>
                  </a:cubicBezTo>
                  <a:cubicBezTo>
                    <a:pt x="80963" y="501650"/>
                    <a:pt x="76557" y="497860"/>
                    <a:pt x="71438" y="495300"/>
                  </a:cubicBezTo>
                  <a:cubicBezTo>
                    <a:pt x="66948" y="493055"/>
                    <a:pt x="60928" y="493844"/>
                    <a:pt x="57150" y="490538"/>
                  </a:cubicBezTo>
                  <a:cubicBezTo>
                    <a:pt x="48749" y="483187"/>
                    <a:pt x="27658" y="454390"/>
                    <a:pt x="19050" y="442913"/>
                  </a:cubicBezTo>
                  <a:cubicBezTo>
                    <a:pt x="16541" y="435386"/>
                    <a:pt x="0" y="387142"/>
                    <a:pt x="0" y="381000"/>
                  </a:cubicBezTo>
                  <a:cubicBezTo>
                    <a:pt x="0" y="355402"/>
                    <a:pt x="5317" y="330049"/>
                    <a:pt x="9525" y="304800"/>
                  </a:cubicBezTo>
                  <a:cubicBezTo>
                    <a:pt x="10109" y="301298"/>
                    <a:pt x="24606" y="304800"/>
                    <a:pt x="28575" y="300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reeform: Shape 5">
              <a:extLst>
                <a:ext uri="{FF2B5EF4-FFF2-40B4-BE49-F238E27FC236}">
                  <a16:creationId xmlns:a16="http://schemas.microsoft.com/office/drawing/2014/main" id="{00B9C678-04A6-33B1-1955-A80EB902BB24}"/>
                </a:ext>
                <a:ext uri="{C183D7F6-B498-43B3-948B-1728B52AA6E4}">
                  <adec:decorative xmlns:adec="http://schemas.microsoft.com/office/drawing/2017/decorative" val="1"/>
                </a:ext>
              </a:extLst>
            </p:cNvPr>
            <p:cNvSpPr/>
            <p:nvPr/>
          </p:nvSpPr>
          <p:spPr>
            <a:xfrm>
              <a:off x="361950" y="446688"/>
              <a:ext cx="2233613" cy="777309"/>
            </a:xfrm>
            <a:custGeom>
              <a:avLst/>
              <a:gdLst>
                <a:gd name="connsiteX0" fmla="*/ 66675 w 2233613"/>
                <a:gd name="connsiteY0" fmla="*/ 29562 h 777309"/>
                <a:gd name="connsiteX1" fmla="*/ 504825 w 2233613"/>
                <a:gd name="connsiteY1" fmla="*/ 15275 h 777309"/>
                <a:gd name="connsiteX2" fmla="*/ 600075 w 2233613"/>
                <a:gd name="connsiteY2" fmla="*/ 10512 h 777309"/>
                <a:gd name="connsiteX3" fmla="*/ 690563 w 2233613"/>
                <a:gd name="connsiteY3" fmla="*/ 987 h 777309"/>
                <a:gd name="connsiteX4" fmla="*/ 1414463 w 2233613"/>
                <a:gd name="connsiteY4" fmla="*/ 10512 h 777309"/>
                <a:gd name="connsiteX5" fmla="*/ 1462088 w 2233613"/>
                <a:gd name="connsiteY5" fmla="*/ 15275 h 777309"/>
                <a:gd name="connsiteX6" fmla="*/ 1719263 w 2233613"/>
                <a:gd name="connsiteY6" fmla="*/ 24800 h 777309"/>
                <a:gd name="connsiteX7" fmla="*/ 2076450 w 2233613"/>
                <a:gd name="connsiteY7" fmla="*/ 34325 h 777309"/>
                <a:gd name="connsiteX8" fmla="*/ 2109788 w 2233613"/>
                <a:gd name="connsiteY8" fmla="*/ 39087 h 777309"/>
                <a:gd name="connsiteX9" fmla="*/ 2128838 w 2233613"/>
                <a:gd name="connsiteY9" fmla="*/ 53375 h 777309"/>
                <a:gd name="connsiteX10" fmla="*/ 2171700 w 2233613"/>
                <a:gd name="connsiteY10" fmla="*/ 129575 h 777309"/>
                <a:gd name="connsiteX11" fmla="*/ 2181225 w 2233613"/>
                <a:gd name="connsiteY11" fmla="*/ 162912 h 777309"/>
                <a:gd name="connsiteX12" fmla="*/ 2209800 w 2233613"/>
                <a:gd name="connsiteY12" fmla="*/ 253400 h 777309"/>
                <a:gd name="connsiteX13" fmla="*/ 2214563 w 2233613"/>
                <a:gd name="connsiteY13" fmla="*/ 281975 h 777309"/>
                <a:gd name="connsiteX14" fmla="*/ 2224088 w 2233613"/>
                <a:gd name="connsiteY14" fmla="*/ 305787 h 777309"/>
                <a:gd name="connsiteX15" fmla="*/ 2233613 w 2233613"/>
                <a:gd name="connsiteY15" fmla="*/ 334362 h 777309"/>
                <a:gd name="connsiteX16" fmla="*/ 2219325 w 2233613"/>
                <a:gd name="connsiteY16" fmla="*/ 567725 h 777309"/>
                <a:gd name="connsiteX17" fmla="*/ 2209800 w 2233613"/>
                <a:gd name="connsiteY17" fmla="*/ 586775 h 777309"/>
                <a:gd name="connsiteX18" fmla="*/ 2205038 w 2233613"/>
                <a:gd name="connsiteY18" fmla="*/ 601062 h 777309"/>
                <a:gd name="connsiteX19" fmla="*/ 2190750 w 2233613"/>
                <a:gd name="connsiteY19" fmla="*/ 610587 h 777309"/>
                <a:gd name="connsiteX20" fmla="*/ 2166938 w 2233613"/>
                <a:gd name="connsiteY20" fmla="*/ 629637 h 777309"/>
                <a:gd name="connsiteX21" fmla="*/ 2133600 w 2233613"/>
                <a:gd name="connsiteY21" fmla="*/ 648687 h 777309"/>
                <a:gd name="connsiteX22" fmla="*/ 2105025 w 2233613"/>
                <a:gd name="connsiteY22" fmla="*/ 658212 h 777309"/>
                <a:gd name="connsiteX23" fmla="*/ 2009775 w 2233613"/>
                <a:gd name="connsiteY23" fmla="*/ 691550 h 777309"/>
                <a:gd name="connsiteX24" fmla="*/ 1895475 w 2233613"/>
                <a:gd name="connsiteY24" fmla="*/ 715362 h 777309"/>
                <a:gd name="connsiteX25" fmla="*/ 1752600 w 2233613"/>
                <a:gd name="connsiteY25" fmla="*/ 724887 h 777309"/>
                <a:gd name="connsiteX26" fmla="*/ 1533525 w 2233613"/>
                <a:gd name="connsiteY26" fmla="*/ 739175 h 777309"/>
                <a:gd name="connsiteX27" fmla="*/ 1304925 w 2233613"/>
                <a:gd name="connsiteY27" fmla="*/ 753462 h 777309"/>
                <a:gd name="connsiteX28" fmla="*/ 1138238 w 2233613"/>
                <a:gd name="connsiteY28" fmla="*/ 772512 h 777309"/>
                <a:gd name="connsiteX29" fmla="*/ 347663 w 2233613"/>
                <a:gd name="connsiteY29" fmla="*/ 767750 h 777309"/>
                <a:gd name="connsiteX30" fmla="*/ 161925 w 2233613"/>
                <a:gd name="connsiteY30" fmla="*/ 696312 h 777309"/>
                <a:gd name="connsiteX31" fmla="*/ 123825 w 2233613"/>
                <a:gd name="connsiteY31" fmla="*/ 672500 h 777309"/>
                <a:gd name="connsiteX32" fmla="*/ 57150 w 2233613"/>
                <a:gd name="connsiteY32" fmla="*/ 629637 h 777309"/>
                <a:gd name="connsiteX33" fmla="*/ 23813 w 2233613"/>
                <a:gd name="connsiteY33" fmla="*/ 596300 h 777309"/>
                <a:gd name="connsiteX34" fmla="*/ 19050 w 2233613"/>
                <a:gd name="connsiteY34" fmla="*/ 582012 h 777309"/>
                <a:gd name="connsiteX35" fmla="*/ 9525 w 2233613"/>
                <a:gd name="connsiteY35" fmla="*/ 529625 h 777309"/>
                <a:gd name="connsiteX36" fmla="*/ 0 w 2233613"/>
                <a:gd name="connsiteY36" fmla="*/ 381987 h 777309"/>
                <a:gd name="connsiteX37" fmla="*/ 9525 w 2233613"/>
                <a:gd name="connsiteY37" fmla="*/ 224825 h 777309"/>
                <a:gd name="connsiteX38" fmla="*/ 23813 w 2233613"/>
                <a:gd name="connsiteY38" fmla="*/ 153387 h 777309"/>
                <a:gd name="connsiteX39" fmla="*/ 28575 w 2233613"/>
                <a:gd name="connsiteY39" fmla="*/ 124812 h 777309"/>
                <a:gd name="connsiteX40" fmla="*/ 38100 w 2233613"/>
                <a:gd name="connsiteY40" fmla="*/ 91475 h 777309"/>
                <a:gd name="connsiteX41" fmla="*/ 66675 w 2233613"/>
                <a:gd name="connsiteY41" fmla="*/ 29562 h 77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33613" h="777309">
                  <a:moveTo>
                    <a:pt x="66675" y="29562"/>
                  </a:moveTo>
                  <a:cubicBezTo>
                    <a:pt x="144463" y="16862"/>
                    <a:pt x="75548" y="23375"/>
                    <a:pt x="504825" y="15275"/>
                  </a:cubicBezTo>
                  <a:cubicBezTo>
                    <a:pt x="536609" y="14675"/>
                    <a:pt x="568325" y="12100"/>
                    <a:pt x="600075" y="10512"/>
                  </a:cubicBezTo>
                  <a:cubicBezTo>
                    <a:pt x="630238" y="7337"/>
                    <a:pt x="660234" y="1202"/>
                    <a:pt x="690563" y="987"/>
                  </a:cubicBezTo>
                  <a:cubicBezTo>
                    <a:pt x="1081447" y="-1785"/>
                    <a:pt x="1136518" y="1248"/>
                    <a:pt x="1414463" y="10512"/>
                  </a:cubicBezTo>
                  <a:cubicBezTo>
                    <a:pt x="1430338" y="12100"/>
                    <a:pt x="1446172" y="14177"/>
                    <a:pt x="1462088" y="15275"/>
                  </a:cubicBezTo>
                  <a:cubicBezTo>
                    <a:pt x="1558238" y="21906"/>
                    <a:pt x="1614116" y="21111"/>
                    <a:pt x="1719263" y="24800"/>
                  </a:cubicBezTo>
                  <a:cubicBezTo>
                    <a:pt x="2028761" y="35660"/>
                    <a:pt x="1498657" y="23422"/>
                    <a:pt x="2076450" y="34325"/>
                  </a:cubicBezTo>
                  <a:cubicBezTo>
                    <a:pt x="2087563" y="35912"/>
                    <a:pt x="2099238" y="35251"/>
                    <a:pt x="2109788" y="39087"/>
                  </a:cubicBezTo>
                  <a:cubicBezTo>
                    <a:pt x="2117248" y="41800"/>
                    <a:pt x="2123528" y="47475"/>
                    <a:pt x="2128838" y="53375"/>
                  </a:cubicBezTo>
                  <a:cubicBezTo>
                    <a:pt x="2149874" y="76748"/>
                    <a:pt x="2160687" y="100208"/>
                    <a:pt x="2171700" y="129575"/>
                  </a:cubicBezTo>
                  <a:cubicBezTo>
                    <a:pt x="2175758" y="140396"/>
                    <a:pt x="2177745" y="151891"/>
                    <a:pt x="2181225" y="162912"/>
                  </a:cubicBezTo>
                  <a:cubicBezTo>
                    <a:pt x="2188508" y="185976"/>
                    <a:pt x="2203634" y="226683"/>
                    <a:pt x="2209800" y="253400"/>
                  </a:cubicBezTo>
                  <a:cubicBezTo>
                    <a:pt x="2211971" y="262809"/>
                    <a:pt x="2212022" y="272659"/>
                    <a:pt x="2214563" y="281975"/>
                  </a:cubicBezTo>
                  <a:cubicBezTo>
                    <a:pt x="2216812" y="290223"/>
                    <a:pt x="2221166" y="297753"/>
                    <a:pt x="2224088" y="305787"/>
                  </a:cubicBezTo>
                  <a:cubicBezTo>
                    <a:pt x="2227519" y="315223"/>
                    <a:pt x="2230438" y="324837"/>
                    <a:pt x="2233613" y="334362"/>
                  </a:cubicBezTo>
                  <a:cubicBezTo>
                    <a:pt x="2228850" y="412150"/>
                    <a:pt x="2226645" y="490136"/>
                    <a:pt x="2219325" y="567725"/>
                  </a:cubicBezTo>
                  <a:cubicBezTo>
                    <a:pt x="2218658" y="574793"/>
                    <a:pt x="2212597" y="580249"/>
                    <a:pt x="2209800" y="586775"/>
                  </a:cubicBezTo>
                  <a:cubicBezTo>
                    <a:pt x="2207823" y="591389"/>
                    <a:pt x="2208174" y="597142"/>
                    <a:pt x="2205038" y="601062"/>
                  </a:cubicBezTo>
                  <a:cubicBezTo>
                    <a:pt x="2201462" y="605532"/>
                    <a:pt x="2195329" y="607153"/>
                    <a:pt x="2190750" y="610587"/>
                  </a:cubicBezTo>
                  <a:cubicBezTo>
                    <a:pt x="2182618" y="616686"/>
                    <a:pt x="2175070" y="623538"/>
                    <a:pt x="2166938" y="629637"/>
                  </a:cubicBezTo>
                  <a:cubicBezTo>
                    <a:pt x="2157120" y="637000"/>
                    <a:pt x="2144898" y="644168"/>
                    <a:pt x="2133600" y="648687"/>
                  </a:cubicBezTo>
                  <a:cubicBezTo>
                    <a:pt x="2124278" y="652416"/>
                    <a:pt x="2114480" y="654835"/>
                    <a:pt x="2105025" y="658212"/>
                  </a:cubicBezTo>
                  <a:cubicBezTo>
                    <a:pt x="2062697" y="673330"/>
                    <a:pt x="2058217" y="677421"/>
                    <a:pt x="2009775" y="691550"/>
                  </a:cubicBezTo>
                  <a:cubicBezTo>
                    <a:pt x="1978280" y="700736"/>
                    <a:pt x="1928334" y="712233"/>
                    <a:pt x="1895475" y="715362"/>
                  </a:cubicBezTo>
                  <a:cubicBezTo>
                    <a:pt x="1847959" y="719887"/>
                    <a:pt x="1800166" y="720923"/>
                    <a:pt x="1752600" y="724887"/>
                  </a:cubicBezTo>
                  <a:cubicBezTo>
                    <a:pt x="1475548" y="747975"/>
                    <a:pt x="1793461" y="722928"/>
                    <a:pt x="1533525" y="739175"/>
                  </a:cubicBezTo>
                  <a:cubicBezTo>
                    <a:pt x="1240647" y="757481"/>
                    <a:pt x="1564386" y="741670"/>
                    <a:pt x="1304925" y="753462"/>
                  </a:cubicBezTo>
                  <a:cubicBezTo>
                    <a:pt x="1249363" y="759812"/>
                    <a:pt x="1194072" y="769340"/>
                    <a:pt x="1138238" y="772512"/>
                  </a:cubicBezTo>
                  <a:cubicBezTo>
                    <a:pt x="926339" y="784552"/>
                    <a:pt x="501137" y="770466"/>
                    <a:pt x="347663" y="767750"/>
                  </a:cubicBezTo>
                  <a:cubicBezTo>
                    <a:pt x="310121" y="754500"/>
                    <a:pt x="189021" y="713246"/>
                    <a:pt x="161925" y="696312"/>
                  </a:cubicBezTo>
                  <a:cubicBezTo>
                    <a:pt x="149225" y="688375"/>
                    <a:pt x="136917" y="679773"/>
                    <a:pt x="123825" y="672500"/>
                  </a:cubicBezTo>
                  <a:cubicBezTo>
                    <a:pt x="38078" y="624863"/>
                    <a:pt x="103975" y="671260"/>
                    <a:pt x="57150" y="629637"/>
                  </a:cubicBezTo>
                  <a:cubicBezTo>
                    <a:pt x="38725" y="613259"/>
                    <a:pt x="33427" y="615527"/>
                    <a:pt x="23813" y="596300"/>
                  </a:cubicBezTo>
                  <a:cubicBezTo>
                    <a:pt x="21568" y="591810"/>
                    <a:pt x="20102" y="586921"/>
                    <a:pt x="19050" y="582012"/>
                  </a:cubicBezTo>
                  <a:cubicBezTo>
                    <a:pt x="15331" y="564657"/>
                    <a:pt x="12700" y="547087"/>
                    <a:pt x="9525" y="529625"/>
                  </a:cubicBezTo>
                  <a:cubicBezTo>
                    <a:pt x="4995" y="479794"/>
                    <a:pt x="0" y="432717"/>
                    <a:pt x="0" y="381987"/>
                  </a:cubicBezTo>
                  <a:cubicBezTo>
                    <a:pt x="0" y="331764"/>
                    <a:pt x="3509" y="275964"/>
                    <a:pt x="9525" y="224825"/>
                  </a:cubicBezTo>
                  <a:cubicBezTo>
                    <a:pt x="15377" y="175083"/>
                    <a:pt x="12455" y="206394"/>
                    <a:pt x="23813" y="153387"/>
                  </a:cubicBezTo>
                  <a:cubicBezTo>
                    <a:pt x="25836" y="143945"/>
                    <a:pt x="26404" y="134221"/>
                    <a:pt x="28575" y="124812"/>
                  </a:cubicBezTo>
                  <a:cubicBezTo>
                    <a:pt x="31174" y="113551"/>
                    <a:pt x="35059" y="102625"/>
                    <a:pt x="38100" y="91475"/>
                  </a:cubicBezTo>
                  <a:cubicBezTo>
                    <a:pt x="39822" y="85160"/>
                    <a:pt x="-11113" y="42262"/>
                    <a:pt x="66675" y="295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Title 7">
            <a:extLst>
              <a:ext uri="{FF2B5EF4-FFF2-40B4-BE49-F238E27FC236}">
                <a16:creationId xmlns:a16="http://schemas.microsoft.com/office/drawing/2014/main" id="{FC014F55-CFE8-2AA6-DE81-0AF908C93F36}"/>
              </a:ext>
            </a:extLst>
          </p:cNvPr>
          <p:cNvSpPr txBox="1">
            <a:spLocks noGrp="1"/>
          </p:cNvSpPr>
          <p:nvPr>
            <p:ph type="title" idx="4294967295"/>
          </p:nvPr>
        </p:nvSpPr>
        <p:spPr>
          <a:xfrm>
            <a:off x="346030" y="479929"/>
            <a:ext cx="2326285"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Remember</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An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attribute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is</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specific</a:t>
            </a:r>
            <a:b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property</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that</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can</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measured</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observed</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b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or</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logged</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This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graphic</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gives</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you</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an</a:t>
            </a:r>
            <a:b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overview</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of</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different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attribute</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types</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extBox 8">
            <a:extLst>
              <a:ext uri="{FF2B5EF4-FFF2-40B4-BE49-F238E27FC236}">
                <a16:creationId xmlns:a16="http://schemas.microsoft.com/office/drawing/2014/main" id="{4D252720-5F90-E203-EBC4-41EAAC12AA7C}"/>
              </a:ext>
            </a:extLst>
          </p:cNvPr>
          <p:cNvSpPr txBox="1"/>
          <p:nvPr/>
        </p:nvSpPr>
        <p:spPr>
          <a:xfrm>
            <a:off x="351822" y="3616533"/>
            <a:ext cx="2511883" cy="507831"/>
          </a:xfrm>
          <a:prstGeom prst="rect">
            <a:avLst/>
          </a:prstGeom>
          <a:noFill/>
        </p:spPr>
        <p:txBody>
          <a:bodyPr wrap="square" rtlCol="0">
            <a:spAutoFit/>
          </a:bodyPr>
          <a:lstStyle/>
          <a:p>
            <a:pPr algn="ctr"/>
            <a:r>
              <a:rPr lang="de-AT" sz="900" dirty="0">
                <a:latin typeface="Pangolin" panose="00000500000000000000" pitchFamily="2" charset="0"/>
              </a:rPr>
              <a:t>Here </a:t>
            </a:r>
            <a:r>
              <a:rPr lang="de-AT" sz="900" dirty="0" err="1">
                <a:latin typeface="Pangolin" panose="00000500000000000000" pitchFamily="2" charset="0"/>
              </a:rPr>
              <a:t>is</a:t>
            </a:r>
            <a:r>
              <a:rPr lang="de-AT" sz="900" dirty="0">
                <a:latin typeface="Pangolin" panose="00000500000000000000" pitchFamily="2" charset="0"/>
              </a:rPr>
              <a:t> </a:t>
            </a:r>
            <a:r>
              <a:rPr lang="de-AT" sz="900" dirty="0" err="1">
                <a:latin typeface="Pangolin" panose="00000500000000000000" pitchFamily="2" charset="0"/>
              </a:rPr>
              <a:t>another</a:t>
            </a:r>
            <a:r>
              <a:rPr lang="de-AT" sz="900" dirty="0">
                <a:latin typeface="Pangolin" panose="00000500000000000000" pitchFamily="2" charset="0"/>
              </a:rPr>
              <a:t> </a:t>
            </a:r>
            <a:r>
              <a:rPr lang="de-AT" sz="900" dirty="0" err="1">
                <a:latin typeface="Pangolin" panose="00000500000000000000" pitchFamily="2" charset="0"/>
              </a:rPr>
              <a:t>exercise</a:t>
            </a:r>
            <a:r>
              <a:rPr lang="de-AT" sz="900" dirty="0">
                <a:latin typeface="Pangolin" panose="00000500000000000000" pitchFamily="2" charset="0"/>
              </a:rPr>
              <a:t> on </a:t>
            </a:r>
            <a:r>
              <a:rPr lang="de-AT" sz="900" dirty="0" err="1">
                <a:latin typeface="Pangolin" panose="00000500000000000000" pitchFamily="2" charset="0"/>
              </a:rPr>
              <a:t>attribute</a:t>
            </a:r>
            <a:br>
              <a:rPr lang="de-AT" sz="900" dirty="0">
                <a:latin typeface="Pangolin" panose="00000500000000000000" pitchFamily="2" charset="0"/>
              </a:rPr>
            </a:br>
            <a:r>
              <a:rPr lang="de-AT" sz="900" dirty="0" err="1">
                <a:latin typeface="Pangolin" panose="00000500000000000000" pitchFamily="2" charset="0"/>
              </a:rPr>
              <a:t>types</a:t>
            </a:r>
            <a:r>
              <a:rPr lang="de-AT" sz="900" dirty="0">
                <a:latin typeface="Pangolin" panose="00000500000000000000" pitchFamily="2" charset="0"/>
              </a:rPr>
              <a:t>: See </a:t>
            </a:r>
            <a:r>
              <a:rPr lang="de-AT" sz="900" dirty="0" err="1">
                <a:latin typeface="Pangolin" panose="00000500000000000000" pitchFamily="2" charset="0"/>
              </a:rPr>
              <a:t>how</a:t>
            </a:r>
            <a:r>
              <a:rPr lang="de-AT" sz="900" dirty="0">
                <a:latin typeface="Pangolin" panose="00000500000000000000" pitchFamily="2" charset="0"/>
              </a:rPr>
              <a:t> </a:t>
            </a:r>
            <a:r>
              <a:rPr lang="de-AT" sz="900" dirty="0" err="1">
                <a:latin typeface="Pangolin" panose="00000500000000000000" pitchFamily="2" charset="0"/>
              </a:rPr>
              <a:t>many</a:t>
            </a:r>
            <a:r>
              <a:rPr lang="de-AT" sz="900" dirty="0">
                <a:latin typeface="Pangolin" panose="00000500000000000000" pitchFamily="2" charset="0"/>
              </a:rPr>
              <a:t> different </a:t>
            </a:r>
            <a:r>
              <a:rPr lang="de-AT" sz="900" dirty="0" err="1">
                <a:latin typeface="Pangolin" panose="00000500000000000000" pitchFamily="2" charset="0"/>
              </a:rPr>
              <a:t>attributes</a:t>
            </a:r>
            <a:r>
              <a:rPr lang="de-AT" sz="900" dirty="0">
                <a:latin typeface="Pangolin" panose="00000500000000000000" pitchFamily="2" charset="0"/>
              </a:rPr>
              <a:t> </a:t>
            </a:r>
            <a:r>
              <a:rPr lang="de-AT" sz="900" dirty="0" err="1">
                <a:latin typeface="Pangolin" panose="00000500000000000000" pitchFamily="2" charset="0"/>
              </a:rPr>
              <a:t>you</a:t>
            </a:r>
            <a:br>
              <a:rPr lang="de-AT" sz="900" dirty="0">
                <a:latin typeface="Pangolin" panose="00000500000000000000" pitchFamily="2" charset="0"/>
              </a:rPr>
            </a:br>
            <a:r>
              <a:rPr lang="de-AT" sz="900" dirty="0" err="1">
                <a:latin typeface="Pangolin" panose="00000500000000000000" pitchFamily="2" charset="0"/>
              </a:rPr>
              <a:t>can</a:t>
            </a:r>
            <a:r>
              <a:rPr lang="de-AT" sz="900" dirty="0">
                <a:latin typeface="Pangolin" panose="00000500000000000000" pitchFamily="2" charset="0"/>
              </a:rPr>
              <a:t> find </a:t>
            </a:r>
            <a:r>
              <a:rPr lang="de-AT" sz="900" dirty="0" err="1">
                <a:latin typeface="Pangolin" panose="00000500000000000000" pitchFamily="2" charset="0"/>
              </a:rPr>
              <a:t>for</a:t>
            </a:r>
            <a:r>
              <a:rPr lang="de-AT" sz="900" dirty="0">
                <a:latin typeface="Pangolin" panose="00000500000000000000" pitchFamily="2" charset="0"/>
              </a:rPr>
              <a:t> </a:t>
            </a:r>
            <a:r>
              <a:rPr lang="de-AT" sz="900" dirty="0" err="1">
                <a:latin typeface="Pangolin" panose="00000500000000000000" pitchFamily="2" charset="0"/>
              </a:rPr>
              <a:t>this</a:t>
            </a:r>
            <a:r>
              <a:rPr lang="de-AT" sz="900" dirty="0">
                <a:latin typeface="Pangolin" panose="00000500000000000000" pitchFamily="2" charset="0"/>
              </a:rPr>
              <a:t> </a:t>
            </a:r>
            <a:r>
              <a:rPr lang="de-AT" sz="900" dirty="0" err="1">
                <a:latin typeface="Pangolin" panose="00000500000000000000" pitchFamily="2" charset="0"/>
              </a:rPr>
              <a:t>assortment</a:t>
            </a:r>
            <a:r>
              <a:rPr lang="de-AT" sz="900" dirty="0">
                <a:latin typeface="Pangolin" panose="00000500000000000000" pitchFamily="2" charset="0"/>
              </a:rPr>
              <a: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chocolates</a:t>
            </a:r>
            <a:r>
              <a:rPr lang="de-AT" sz="900" dirty="0">
                <a:latin typeface="Pangolin" panose="00000500000000000000" pitchFamily="2" charset="0"/>
              </a:rPr>
              <a:t>!</a:t>
            </a:r>
            <a:endParaRPr lang="pt-BR" sz="900" dirty="0"/>
          </a:p>
        </p:txBody>
      </p:sp>
      <p:sp>
        <p:nvSpPr>
          <p:cNvPr id="10" name="TextBox 9">
            <a:extLst>
              <a:ext uri="{FF2B5EF4-FFF2-40B4-BE49-F238E27FC236}">
                <a16:creationId xmlns:a16="http://schemas.microsoft.com/office/drawing/2014/main" id="{A7153BD3-2976-4FCB-5A8C-63EBF1FFDAC2}"/>
              </a:ext>
            </a:extLst>
          </p:cNvPr>
          <p:cNvSpPr txBox="1"/>
          <p:nvPr/>
        </p:nvSpPr>
        <p:spPr>
          <a:xfrm>
            <a:off x="631809" y="6660995"/>
            <a:ext cx="4925471" cy="230832"/>
          </a:xfrm>
          <a:prstGeom prst="rect">
            <a:avLst/>
          </a:prstGeom>
          <a:noFill/>
        </p:spPr>
        <p:txBody>
          <a:bodyPr wrap="square" rtlCol="0">
            <a:spAutoFit/>
          </a:bodyPr>
          <a:lstStyle/>
          <a:p>
            <a:pPr algn="ctr"/>
            <a:r>
              <a:rPr lang="de-AT" sz="900" dirty="0">
                <a:latin typeface="Pangolin" panose="00000500000000000000" pitchFamily="2" charset="0"/>
              </a:rPr>
              <a:t>Most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time, </a:t>
            </a:r>
            <a:r>
              <a:rPr lang="de-AT" sz="900" dirty="0" err="1">
                <a:latin typeface="Pangolin" panose="00000500000000000000" pitchFamily="2" charset="0"/>
              </a:rPr>
              <a:t>data</a:t>
            </a:r>
            <a:r>
              <a:rPr lang="de-AT" sz="900" dirty="0">
                <a:latin typeface="Pangolin" panose="00000500000000000000" pitchFamily="2" charset="0"/>
              </a:rPr>
              <a:t> </a:t>
            </a:r>
            <a:r>
              <a:rPr lang="de-AT" sz="900" dirty="0" err="1">
                <a:latin typeface="Pangolin" panose="00000500000000000000" pitchFamily="2" charset="0"/>
              </a:rPr>
              <a:t>is</a:t>
            </a:r>
            <a:r>
              <a:rPr lang="de-AT" sz="900" dirty="0">
                <a:latin typeface="Pangolin" panose="00000500000000000000" pitchFamily="2" charset="0"/>
              </a:rPr>
              <a:t> </a:t>
            </a:r>
            <a:r>
              <a:rPr lang="de-AT" sz="900" dirty="0" err="1">
                <a:latin typeface="Pangolin" panose="00000500000000000000" pitchFamily="2" charset="0"/>
              </a:rPr>
              <a:t>presented</a:t>
            </a:r>
            <a:r>
              <a:rPr lang="de-AT" sz="900" dirty="0">
                <a:latin typeface="Pangolin" panose="00000500000000000000" pitchFamily="2" charset="0"/>
              </a:rPr>
              <a:t> </a:t>
            </a:r>
            <a:r>
              <a:rPr lang="de-AT" sz="900" dirty="0" err="1">
                <a:latin typeface="Pangolin" panose="00000500000000000000" pitchFamily="2" charset="0"/>
              </a:rPr>
              <a:t>to</a:t>
            </a:r>
            <a:r>
              <a:rPr lang="de-AT" sz="900" dirty="0">
                <a:latin typeface="Pangolin" panose="00000500000000000000" pitchFamily="2" charset="0"/>
              </a:rPr>
              <a:t> </a:t>
            </a:r>
            <a:r>
              <a:rPr lang="de-AT" sz="900" dirty="0" err="1">
                <a:latin typeface="Pangolin" panose="00000500000000000000" pitchFamily="2" charset="0"/>
              </a:rPr>
              <a:t>you</a:t>
            </a:r>
            <a:r>
              <a:rPr lang="de-AT" sz="900" dirty="0">
                <a:latin typeface="Pangolin" panose="00000500000000000000" pitchFamily="2" charset="0"/>
              </a:rPr>
              <a:t> in </a:t>
            </a:r>
            <a:r>
              <a:rPr lang="de-AT" sz="900" dirty="0" err="1">
                <a:latin typeface="Pangolin" panose="00000500000000000000" pitchFamily="2" charset="0"/>
              </a:rPr>
              <a:t>tables</a:t>
            </a:r>
            <a:r>
              <a:rPr lang="de-AT" sz="900" dirty="0">
                <a:latin typeface="Pangolin" panose="00000500000000000000" pitchFamily="2" charset="0"/>
              </a:rPr>
              <a:t>. Try </a:t>
            </a:r>
            <a:r>
              <a:rPr lang="de-AT" sz="900" dirty="0" err="1">
                <a:latin typeface="Pangolin" panose="00000500000000000000" pitchFamily="2" charset="0"/>
              </a:rPr>
              <a:t>to</a:t>
            </a:r>
            <a:r>
              <a:rPr lang="de-AT" sz="900" dirty="0">
                <a:latin typeface="Pangolin" panose="00000500000000000000" pitchFamily="2" charset="0"/>
              </a:rPr>
              <a:t> </a:t>
            </a:r>
            <a:r>
              <a:rPr lang="de-AT" sz="900" dirty="0" err="1">
                <a:latin typeface="Pangolin" panose="00000500000000000000" pitchFamily="2" charset="0"/>
              </a:rPr>
              <a:t>guess</a:t>
            </a:r>
            <a:r>
              <a:rPr lang="de-AT" sz="900" dirty="0">
                <a:latin typeface="Pangolin" panose="00000500000000000000" pitchFamily="2" charset="0"/>
              </a:rPr>
              <a:t> </a:t>
            </a:r>
            <a:r>
              <a:rPr lang="de-AT" sz="900" dirty="0" err="1">
                <a:latin typeface="Pangolin" panose="00000500000000000000" pitchFamily="2" charset="0"/>
              </a:rPr>
              <a:t>the</a:t>
            </a:r>
            <a:r>
              <a:rPr lang="de-AT" sz="900" dirty="0">
                <a:latin typeface="Pangolin" panose="00000500000000000000" pitchFamily="2" charset="0"/>
              </a:rPr>
              <a:t> </a:t>
            </a:r>
            <a:r>
              <a:rPr lang="de-AT" sz="900" dirty="0" err="1">
                <a:latin typeface="Pangolin" panose="00000500000000000000" pitchFamily="2" charset="0"/>
              </a:rPr>
              <a:t>attribute</a:t>
            </a:r>
            <a:r>
              <a:rPr lang="de-AT" sz="900" dirty="0">
                <a:latin typeface="Pangolin" panose="00000500000000000000" pitchFamily="2" charset="0"/>
              </a:rPr>
              <a:t> </a:t>
            </a:r>
            <a:r>
              <a:rPr lang="de-AT" sz="900" dirty="0" err="1">
                <a:latin typeface="Pangolin" panose="00000500000000000000" pitchFamily="2" charset="0"/>
              </a:rPr>
              <a:t>types</a:t>
            </a:r>
            <a:r>
              <a:rPr lang="de-AT" sz="900" dirty="0">
                <a:latin typeface="Pangolin" panose="00000500000000000000" pitchFamily="2" charset="0"/>
              </a:rPr>
              <a:t> </a:t>
            </a:r>
            <a:r>
              <a:rPr lang="de-AT" sz="900" dirty="0" err="1">
                <a:latin typeface="Pangolin" panose="00000500000000000000" pitchFamily="2" charset="0"/>
              </a:rPr>
              <a:t>of</a:t>
            </a:r>
            <a:r>
              <a:rPr lang="de-AT" sz="900" dirty="0">
                <a:latin typeface="Pangolin" panose="00000500000000000000" pitchFamily="2" charset="0"/>
              </a:rPr>
              <a:t> </a:t>
            </a:r>
            <a:r>
              <a:rPr lang="de-AT" sz="900" dirty="0" err="1">
                <a:latin typeface="Pangolin" panose="00000500000000000000" pitchFamily="2" charset="0"/>
              </a:rPr>
              <a:t>each</a:t>
            </a:r>
            <a:r>
              <a:rPr lang="de-AT" sz="900" dirty="0">
                <a:latin typeface="Pangolin" panose="00000500000000000000" pitchFamily="2" charset="0"/>
              </a:rPr>
              <a:t> </a:t>
            </a:r>
            <a:r>
              <a:rPr lang="de-AT" sz="900" dirty="0" err="1">
                <a:latin typeface="Pangolin" panose="00000500000000000000" pitchFamily="2" charset="0"/>
              </a:rPr>
              <a:t>row</a:t>
            </a:r>
            <a:r>
              <a:rPr lang="de-AT" sz="900" dirty="0">
                <a:latin typeface="Pangolin" panose="00000500000000000000" pitchFamily="2" charset="0"/>
              </a:rPr>
              <a:t>!</a:t>
            </a:r>
            <a:endParaRPr lang="pt-BR" sz="900" dirty="0"/>
          </a:p>
        </p:txBody>
      </p:sp>
    </p:spTree>
    <p:extLst>
      <p:ext uri="{BB962C8B-B14F-4D97-AF65-F5344CB8AC3E}">
        <p14:creationId xmlns:p14="http://schemas.microsoft.com/office/powerpoint/2010/main" val="427756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Sources:</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Munzner</a:t>
            </a:r>
            <a:r>
              <a:rPr lang="de-AT" sz="1100" dirty="0">
                <a:latin typeface="Segoe UI" panose="020B0502040204020203" pitchFamily="34" charset="0"/>
                <a:cs typeface="Segoe UI" panose="020B0502040204020203" pitchFamily="34" charset="0"/>
              </a:rPr>
              <a:t>, T. (2014). </a:t>
            </a:r>
            <a:r>
              <a:rPr lang="de-AT" sz="1100" dirty="0" err="1">
                <a:latin typeface="Segoe UI" panose="020B0502040204020203" pitchFamily="34" charset="0"/>
                <a:cs typeface="Segoe UI" panose="020B0502040204020203" pitchFamily="34" charset="0"/>
              </a:rPr>
              <a:t>Visualization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analysis</a:t>
            </a:r>
            <a:r>
              <a:rPr lang="de-AT" sz="1100" dirty="0">
                <a:latin typeface="Segoe UI" panose="020B0502040204020203" pitchFamily="34" charset="0"/>
                <a:cs typeface="Segoe UI" panose="020B0502040204020203" pitchFamily="34" charset="0"/>
              </a:rPr>
              <a:t> and design. CRC press. </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Lazar, J., Feng, J. H., &amp; Hochheiser, H. (2017). Research </a:t>
            </a:r>
            <a:r>
              <a:rPr lang="de-AT" sz="1100" dirty="0" err="1">
                <a:latin typeface="Segoe UI" panose="020B0502040204020203" pitchFamily="34" charset="0"/>
                <a:cs typeface="Segoe UI" panose="020B0502040204020203" pitchFamily="34" charset="0"/>
              </a:rPr>
              <a:t>methods</a:t>
            </a:r>
            <a:r>
              <a:rPr lang="de-AT" sz="1100" dirty="0">
                <a:latin typeface="Segoe UI" panose="020B0502040204020203" pitchFamily="34" charset="0"/>
                <a:cs typeface="Segoe UI" panose="020B0502040204020203" pitchFamily="34" charset="0"/>
              </a:rPr>
              <a:t> in human-computer </a:t>
            </a:r>
            <a:r>
              <a:rPr lang="de-AT" sz="1100" dirty="0" err="1">
                <a:latin typeface="Segoe UI" panose="020B0502040204020203" pitchFamily="34" charset="0"/>
                <a:cs typeface="Segoe UI" panose="020B0502040204020203" pitchFamily="34" charset="0"/>
              </a:rPr>
              <a:t>interaction</a:t>
            </a:r>
            <a:r>
              <a:rPr lang="de-AT" sz="1100" dirty="0">
                <a:latin typeface="Segoe UI" panose="020B0502040204020203" pitchFamily="34" charset="0"/>
                <a:cs typeface="Segoe UI" panose="020B0502040204020203" pitchFamily="34" charset="0"/>
              </a:rPr>
              <a:t>. Morgan Kaufmann. </a:t>
            </a:r>
          </a:p>
        </p:txBody>
      </p:sp>
      <p:sp>
        <p:nvSpPr>
          <p:cNvPr id="3" name="Textfeld 1">
            <a:extLst>
              <a:ext uri="{FF2B5EF4-FFF2-40B4-BE49-F238E27FC236}">
                <a16:creationId xmlns:a16="http://schemas.microsoft.com/office/drawing/2014/main" id="{71D4894D-6AB9-B115-8F2A-CC5FB193928B}"/>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Attribute Types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7E292F-E3FB-4761-B9F1-EE732EA8F0F0}">
  <ds:schemaRefs>
    <ds:schemaRef ds:uri="da1b7603-f8b8-47c9-9682-dc6aa8e9acd7"/>
    <ds:schemaRef ds:uri="94bcf745-830c-42f4-885c-a1d7342e6e36"/>
    <ds:schemaRef ds:uri="http://schemas.microsoft.com/office/2006/documentManagement/types"/>
    <ds:schemaRef ds:uri="http://schemas.openxmlformats.org/package/2006/metadata/core-properties"/>
    <ds:schemaRef ds:uri="http://purl.org/dc/dcmitype/"/>
    <ds:schemaRef ds:uri="http://purl.org/dc/terms/"/>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29F724C5-9454-4253-B1D1-0B823C634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0E7FCC-F4A9-4675-B9D8-5E09C3364C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989</Words>
  <Application>Microsoft Office PowerPoint</Application>
  <PresentationFormat>A4 Paper (210x297 mm)</PresentationFormat>
  <Paragraphs>58</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Pangolin</vt:lpstr>
      <vt:lpstr>Arial</vt:lpstr>
      <vt:lpstr>Segoe UI</vt:lpstr>
      <vt:lpstr>Calibri Light</vt:lpstr>
      <vt:lpstr>Source Sans Pro</vt:lpstr>
      <vt:lpstr>Office</vt:lpstr>
      <vt:lpstr>Attribute Types</vt:lpstr>
      <vt:lpstr>https://fhstp.github.io/comixplain</vt:lpstr>
      <vt:lpstr>Attributes?</vt:lpstr>
      <vt:lpstr>I guess it‘s because of the attribute type…</vt:lpstr>
      <vt:lpstr>Great, now that we both know everything about data attributes and attribute types, we can make an informed decision!</vt:lpstr>
      <vt:lpstr>Remember: An attribute is a specific property that can be measured, observed, or logged. This graphic gives you an overview of the different attribute types.</vt:lpstr>
      <vt:lpstr>Attribute Types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48</cp:revision>
  <dcterms:created xsi:type="dcterms:W3CDTF">2022-09-19T11:21:57Z</dcterms:created>
  <dcterms:modified xsi:type="dcterms:W3CDTF">2023-06-05T15:40:52Z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